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6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F3ED-B841-4159-BEB9-B1346AA57FD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ED69F-9198-4755-8EA0-65238A526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F3ED-B841-4159-BEB9-B1346AA57FD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ED69F-9198-4755-8EA0-65238A526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F3ED-B841-4159-BEB9-B1346AA57FD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ED69F-9198-4755-8EA0-65238A526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F3ED-B841-4159-BEB9-B1346AA57FD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ED69F-9198-4755-8EA0-65238A526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F3ED-B841-4159-BEB9-B1346AA57FD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ED69F-9198-4755-8EA0-65238A526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F3ED-B841-4159-BEB9-B1346AA57FD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ED69F-9198-4755-8EA0-65238A526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F3ED-B841-4159-BEB9-B1346AA57FD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ED69F-9198-4755-8EA0-65238A526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F3ED-B841-4159-BEB9-B1346AA57FD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ED69F-9198-4755-8EA0-65238A526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F3ED-B841-4159-BEB9-B1346AA57FD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ED69F-9198-4755-8EA0-65238A526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F3ED-B841-4159-BEB9-B1346AA57FD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ED69F-9198-4755-8EA0-65238A526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F3ED-B841-4159-BEB9-B1346AA57FD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ED69F-9198-4755-8EA0-65238A526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3F3ED-B841-4159-BEB9-B1346AA57FD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ED69F-9198-4755-8EA0-65238A5263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Kruti Dev 010" pitchFamily="2" charset="0"/>
              </a:rPr>
              <a:t>laLd`fr</a:t>
            </a:r>
            <a:r>
              <a:rPr lang="en-US" dirty="0" smtClean="0">
                <a:latin typeface="Kruti Dev 010" pitchFamily="2" charset="0"/>
              </a:rPr>
              <a:t>&amp; </a:t>
            </a:r>
            <a:r>
              <a:rPr lang="en-US" dirty="0" err="1" smtClean="0">
                <a:latin typeface="Kruti Dev 010" pitchFamily="2" charset="0"/>
              </a:rPr>
              <a:t>vFkZ</a:t>
            </a:r>
            <a:r>
              <a:rPr lang="en-US" dirty="0" smtClean="0">
                <a:latin typeface="Kruti Dev 010" pitchFamily="2" charset="0"/>
              </a:rPr>
              <a:t> ,</a:t>
            </a:r>
            <a:r>
              <a:rPr lang="en-US" dirty="0" err="1" smtClean="0">
                <a:latin typeface="Kruti Dev 010" pitchFamily="2" charset="0"/>
              </a:rPr>
              <a:t>oa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ifjHkk’kk</a:t>
            </a:r>
            <a:endParaRPr lang="en-US" dirty="0">
              <a:latin typeface="Kruti Dev 01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1678" y="3600451"/>
            <a:ext cx="8521521" cy="2038349"/>
          </a:xfrm>
        </p:spPr>
        <p:txBody>
          <a:bodyPr/>
          <a:lstStyle/>
          <a:p>
            <a:r>
              <a:rPr lang="en-US" dirty="0" err="1" smtClean="0">
                <a:latin typeface="Kruti Dev 010" pitchFamily="2" charset="0"/>
              </a:rPr>
              <a:t>izhfr</a:t>
            </a:r>
            <a:r>
              <a:rPr lang="en-US" dirty="0" smtClean="0">
                <a:latin typeface="Kruti Dev 010" pitchFamily="2" charset="0"/>
              </a:rPr>
              <a:t> flag] ,</a:t>
            </a:r>
            <a:r>
              <a:rPr lang="en-US" dirty="0" err="1" smtClean="0">
                <a:latin typeface="Kruti Dev 010" pitchFamily="2" charset="0"/>
              </a:rPr>
              <a:t>flLVsaV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izksQslj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dirty="0" err="1" smtClean="0">
                <a:latin typeface="Kruti Dev 010" pitchFamily="2" charset="0"/>
              </a:rPr>
              <a:t>QSdYVh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vkWQ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tuZfyTe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dirty="0" err="1" smtClean="0">
                <a:latin typeface="Kruti Dev 010" pitchFamily="2" charset="0"/>
              </a:rPr>
              <a:t>Lokeh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foosdkuan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lqHkkjrh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fo”ofo|ky</a:t>
            </a:r>
            <a:r>
              <a:rPr lang="en-US" dirty="0" smtClean="0">
                <a:latin typeface="Kruti Dev 010" pitchFamily="2" charset="0"/>
              </a:rPr>
              <a:t>;] </a:t>
            </a:r>
            <a:r>
              <a:rPr lang="en-US" dirty="0" err="1" smtClean="0">
                <a:latin typeface="Kruti Dev 010" pitchFamily="2" charset="0"/>
              </a:rPr>
              <a:t>esjB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1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59" y="640081"/>
            <a:ext cx="11351623" cy="5486084"/>
          </a:xfrm>
        </p:spPr>
        <p:txBody>
          <a:bodyPr/>
          <a:lstStyle/>
          <a:p>
            <a:pPr algn="just">
              <a:buNone/>
            </a:pPr>
            <a:r>
              <a:rPr lang="en-US" b="1" dirty="0" err="1" smtClean="0">
                <a:latin typeface="Kruti Dev 010" pitchFamily="2" charset="0"/>
              </a:rPr>
              <a:t>vHkkSfrd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laL—fr</a:t>
            </a:r>
            <a:r>
              <a:rPr lang="en-US" b="1" dirty="0" smtClean="0">
                <a:latin typeface="Kruti Dev 010" pitchFamily="2" charset="0"/>
              </a:rPr>
              <a:t> dh </a:t>
            </a:r>
            <a:r>
              <a:rPr lang="en-US" b="1" dirty="0" err="1" smtClean="0">
                <a:latin typeface="Kruti Dev 010" pitchFamily="2" charset="0"/>
              </a:rPr>
              <a:t>fo'ks"krk</a:t>
            </a:r>
            <a:r>
              <a:rPr lang="en-US" b="1" dirty="0" smtClean="0">
                <a:latin typeface="Kruti Dev 010" pitchFamily="2" charset="0"/>
              </a:rPr>
              <a:t>,¡</a:t>
            </a:r>
          </a:p>
          <a:p>
            <a:pPr algn="just"/>
            <a:r>
              <a:rPr lang="en-US" dirty="0" err="1" smtClean="0">
                <a:latin typeface="Kruti Dev 010" pitchFamily="2" charset="0"/>
              </a:rPr>
              <a:t>vHkkSfrd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laL—fr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vewrZ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endParaRPr lang="en-US" dirty="0" smtClean="0">
              <a:latin typeface="Kruti Dev 010" pitchFamily="2" charset="0"/>
            </a:endParaRPr>
          </a:p>
          <a:p>
            <a:pPr algn="just"/>
            <a:r>
              <a:rPr lang="en-US" dirty="0" err="1" smtClean="0">
                <a:latin typeface="Kruti Dev 010" pitchFamily="2" charset="0"/>
              </a:rPr>
              <a:t>bldh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eki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djuk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dfBu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endParaRPr lang="en-US" dirty="0" smtClean="0">
              <a:latin typeface="Kruti Dev 010" pitchFamily="2" charset="0"/>
            </a:endParaRPr>
          </a:p>
          <a:p>
            <a:pPr algn="just"/>
            <a:r>
              <a:rPr lang="en-US" dirty="0" err="1" smtClean="0">
                <a:latin typeface="Kruti Dev 010" pitchFamily="2" charset="0"/>
              </a:rPr>
              <a:t>vHkkSfrd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laL—fr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tfVy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endParaRPr lang="en-US" dirty="0" smtClean="0">
              <a:latin typeface="Kruti Dev 010" pitchFamily="2" charset="0"/>
            </a:endParaRPr>
          </a:p>
          <a:p>
            <a:pPr algn="just"/>
            <a:r>
              <a:rPr lang="en-US" dirty="0" err="1" smtClean="0">
                <a:latin typeface="Kruti Dev 010" pitchFamily="2" charset="0"/>
              </a:rPr>
              <a:t>bldh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mi;ksfxrk</a:t>
            </a:r>
            <a:r>
              <a:rPr lang="en-US" dirty="0" smtClean="0">
                <a:latin typeface="Kruti Dev 010" pitchFamily="2" charset="0"/>
              </a:rPr>
              <a:t> ,</a:t>
            </a:r>
            <a:r>
              <a:rPr lang="en-US" dirty="0" err="1" smtClean="0">
                <a:latin typeface="Kruti Dev 010" pitchFamily="2" charset="0"/>
              </a:rPr>
              <a:t>oa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ykHk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ewY;kadu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djuk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dfBu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dk;Z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endParaRPr lang="en-US" dirty="0" smtClean="0">
              <a:latin typeface="Kruti Dev 010" pitchFamily="2" charset="0"/>
            </a:endParaRPr>
          </a:p>
          <a:p>
            <a:pPr algn="just"/>
            <a:r>
              <a:rPr lang="en-US" dirty="0" err="1" smtClean="0">
                <a:latin typeface="Kruti Dev 010" pitchFamily="2" charset="0"/>
              </a:rPr>
              <a:t>vHkkSfrd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laL—fr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ifjorZu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cgqr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gh</a:t>
            </a:r>
            <a:r>
              <a:rPr lang="en-US" dirty="0" smtClean="0">
                <a:latin typeface="Kruti Dev 010" pitchFamily="2" charset="0"/>
              </a:rPr>
              <a:t> /</a:t>
            </a:r>
            <a:r>
              <a:rPr lang="en-US" dirty="0" err="1" smtClean="0">
                <a:latin typeface="Kruti Dev 010" pitchFamily="2" charset="0"/>
              </a:rPr>
              <a:t>kheh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xfr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endParaRPr lang="en-US" dirty="0" smtClean="0">
              <a:latin typeface="Kruti Dev 010" pitchFamily="2" charset="0"/>
            </a:endParaRPr>
          </a:p>
          <a:p>
            <a:pPr algn="just"/>
            <a:r>
              <a:rPr lang="en-US" dirty="0" err="1" smtClean="0">
                <a:latin typeface="Kruti Dev 010" pitchFamily="2" charset="0"/>
              </a:rPr>
              <a:t>vHkkSfrd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laL—fr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tc</a:t>
            </a:r>
            <a:r>
              <a:rPr lang="en-US" dirty="0" smtClean="0">
                <a:latin typeface="Kruti Dev 010" pitchFamily="2" charset="0"/>
              </a:rPr>
              <a:t> ,d </a:t>
            </a:r>
            <a:r>
              <a:rPr lang="en-US" dirty="0" err="1" smtClean="0">
                <a:latin typeface="Kruti Dev 010" pitchFamily="2" charset="0"/>
              </a:rPr>
              <a:t>LFkku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nwljs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LFkku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xzg.k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fd;k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rc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mlds</a:t>
            </a:r>
            <a:r>
              <a:rPr lang="en-US" dirty="0" smtClean="0">
                <a:latin typeface="Kruti Dev 010" pitchFamily="2" charset="0"/>
              </a:rPr>
              <a:t> :</a:t>
            </a:r>
            <a:r>
              <a:rPr lang="en-US" dirty="0" err="1" smtClean="0">
                <a:latin typeface="Kruti Dev 010" pitchFamily="2" charset="0"/>
              </a:rPr>
              <a:t>i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FkksM+k&amp;u&amp;FkksM+k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ifjorZu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vo</a:t>
            </a:r>
            <a:r>
              <a:rPr lang="en-US" dirty="0" smtClean="0">
                <a:latin typeface="Kruti Dev 010" pitchFamily="2" charset="0"/>
              </a:rPr>
              <a:t>'; </a:t>
            </a:r>
            <a:r>
              <a:rPr lang="en-US" dirty="0" err="1" smtClean="0">
                <a:latin typeface="Kruti Dev 010" pitchFamily="2" charset="0"/>
              </a:rPr>
              <a:t>gksrk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endParaRPr lang="en-US" dirty="0" smtClean="0">
              <a:latin typeface="Kruti Dev 010" pitchFamily="2" charset="0"/>
            </a:endParaRPr>
          </a:p>
          <a:p>
            <a:pPr algn="just"/>
            <a:r>
              <a:rPr lang="en-US" dirty="0" err="1" smtClean="0">
                <a:latin typeface="Kruti Dev 010" pitchFamily="2" charset="0"/>
              </a:rPr>
              <a:t>vHkkSfrd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laL—fr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euq</a:t>
            </a:r>
            <a:r>
              <a:rPr lang="en-US" dirty="0" smtClean="0">
                <a:latin typeface="Kruti Dev 010" pitchFamily="2" charset="0"/>
              </a:rPr>
              <a:t>";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</a:t>
            </a:r>
            <a:r>
              <a:rPr lang="en-US" dirty="0" smtClean="0">
                <a:latin typeface="Kruti Dev 010" pitchFamily="2" charset="0"/>
              </a:rPr>
              <a:t>/;</a:t>
            </a:r>
            <a:r>
              <a:rPr lang="en-US" dirty="0" err="1" smtClean="0">
                <a:latin typeface="Kruti Dev 010" pitchFamily="2" charset="0"/>
              </a:rPr>
              <a:t>kfRed</a:t>
            </a:r>
            <a:r>
              <a:rPr lang="en-US" dirty="0" smtClean="0">
                <a:latin typeface="Kruti Dev 010" pitchFamily="2" charset="0"/>
              </a:rPr>
              <a:t> ,</a:t>
            </a:r>
            <a:r>
              <a:rPr lang="en-US" dirty="0" err="1" smtClean="0">
                <a:latin typeface="Kruti Dev 010" pitchFamily="2" charset="0"/>
              </a:rPr>
              <a:t>oa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vkUrfjd</a:t>
            </a:r>
            <a:r>
              <a:rPr lang="en-US" dirty="0" smtClean="0">
                <a:latin typeface="Kruti Dev 010" pitchFamily="2" charset="0"/>
              </a:rPr>
              <a:t> thou </a:t>
            </a:r>
            <a:r>
              <a:rPr lang="en-US" dirty="0" err="1" smtClean="0">
                <a:latin typeface="Kruti Dev 010" pitchFamily="2" charset="0"/>
              </a:rPr>
              <a:t>ls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lEcfU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endParaRPr lang="en-US" dirty="0" smtClean="0">
              <a:latin typeface="Kruti Dev 010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Kruti Dev 010" pitchFamily="2" charset="0"/>
              </a:rPr>
              <a:t>laL—fr</a:t>
            </a:r>
            <a:r>
              <a:rPr lang="en-US" dirty="0" smtClean="0">
                <a:latin typeface="Kruti Dev 010" pitchFamily="2" charset="0"/>
              </a:rPr>
              <a:t> dh ç—</a:t>
            </a:r>
            <a:r>
              <a:rPr lang="en-US" dirty="0" err="1" smtClean="0">
                <a:latin typeface="Kruti Dev 010" pitchFamily="2" charset="0"/>
              </a:rPr>
              <a:t>fr</a:t>
            </a:r>
            <a:r>
              <a:rPr lang="en-US" dirty="0" smtClean="0">
                <a:latin typeface="Kruti Dev 010" pitchFamily="2" charset="0"/>
              </a:rPr>
              <a:t> ;k </a:t>
            </a:r>
            <a:r>
              <a:rPr lang="en-US" dirty="0" err="1" smtClean="0">
                <a:latin typeface="Kruti Dev 010" pitchFamily="2" charset="0"/>
              </a:rPr>
              <a:t>fo'ks"krk</a:t>
            </a:r>
            <a:r>
              <a:rPr lang="en-US" dirty="0" smtClean="0">
                <a:latin typeface="Kruti Dev 010" pitchFamily="2" charset="0"/>
              </a:rPr>
              <a:t>,¡ </a:t>
            </a:r>
            <a:endParaRPr lang="en-US" dirty="0"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139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Kruti Dev 010" pitchFamily="2" charset="0"/>
              </a:rPr>
              <a:t>laL—fr</a:t>
            </a:r>
            <a:r>
              <a:rPr lang="en-US" dirty="0" smtClean="0">
                <a:latin typeface="Kruti Dev 010" pitchFamily="2" charset="0"/>
              </a:rPr>
              <a:t> dh ç—</a:t>
            </a:r>
            <a:r>
              <a:rPr lang="en-US" dirty="0" err="1" smtClean="0">
                <a:latin typeface="Kruti Dev 010" pitchFamily="2" charset="0"/>
              </a:rPr>
              <a:t>fr</a:t>
            </a:r>
            <a:r>
              <a:rPr lang="en-US" dirty="0" smtClean="0">
                <a:latin typeface="Kruti Dev 010" pitchFamily="2" charset="0"/>
              </a:rPr>
              <a:t> ;k </a:t>
            </a:r>
            <a:r>
              <a:rPr lang="en-US" dirty="0" err="1" smtClean="0">
                <a:latin typeface="Kruti Dev 010" pitchFamily="2" charset="0"/>
              </a:rPr>
              <a:t>fo'ks"krk</a:t>
            </a:r>
            <a:r>
              <a:rPr lang="en-US" dirty="0" smtClean="0">
                <a:latin typeface="Kruti Dev 010" pitchFamily="2" charset="0"/>
              </a:rPr>
              <a:t>,¡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506829"/>
            <a:ext cx="11234670" cy="4619336"/>
          </a:xfrm>
        </p:spPr>
        <p:txBody>
          <a:bodyPr/>
          <a:lstStyle/>
          <a:p>
            <a:pPr algn="just"/>
            <a:r>
              <a:rPr lang="en-US" b="1" dirty="0" err="1" smtClean="0">
                <a:latin typeface="Kruti Dev 010" pitchFamily="2" charset="0"/>
              </a:rPr>
              <a:t>laL—fr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lh</a:t>
            </a:r>
            <a:r>
              <a:rPr lang="en-US" b="1" dirty="0" smtClean="0">
                <a:latin typeface="Kruti Dev 010" pitchFamily="2" charset="0"/>
              </a:rPr>
              <a:t>[</a:t>
            </a:r>
            <a:r>
              <a:rPr lang="en-US" b="1" dirty="0" err="1" smtClean="0">
                <a:latin typeface="Kruti Dev 010" pitchFamily="2" charset="0"/>
              </a:rPr>
              <a:t>kk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gqvk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O;ogkj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gS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&amp; </a:t>
            </a:r>
            <a:r>
              <a:rPr lang="en-US" dirty="0" err="1" smtClean="0">
                <a:latin typeface="Kruti Dev 010" pitchFamily="2" charset="0"/>
              </a:rPr>
              <a:t>laLd`fr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O;fä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vius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iwoZtksa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oa'kkuqØe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ek</a:t>
            </a:r>
            <a:r>
              <a:rPr lang="en-US" dirty="0" smtClean="0">
                <a:latin typeface="Kruti Dev 010" pitchFamily="2" charset="0"/>
              </a:rPr>
              <a:t>/;e </a:t>
            </a:r>
            <a:r>
              <a:rPr lang="en-US" dirty="0" err="1" smtClean="0">
                <a:latin typeface="Kruti Dev 010" pitchFamily="2" charset="0"/>
              </a:rPr>
              <a:t>ls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ugha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çkIr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djrk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cfYd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lekt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lekthdj.k</a:t>
            </a:r>
            <a:r>
              <a:rPr lang="en-US" dirty="0" smtClean="0">
                <a:latin typeface="Kruti Dev 010" pitchFamily="2" charset="0"/>
              </a:rPr>
              <a:t> dh </a:t>
            </a:r>
            <a:r>
              <a:rPr lang="en-US" dirty="0" err="1" smtClean="0">
                <a:latin typeface="Kruti Dev 010" pitchFamily="2" charset="0"/>
              </a:rPr>
              <a:t>çfØ;k</a:t>
            </a:r>
            <a:r>
              <a:rPr lang="en-US" dirty="0" smtClean="0">
                <a:latin typeface="Kruti Dev 010" pitchFamily="2" charset="0"/>
              </a:rPr>
              <a:t> }</a:t>
            </a:r>
            <a:r>
              <a:rPr lang="en-US" dirty="0" err="1" smtClean="0">
                <a:latin typeface="Kruti Dev 010" pitchFamily="2" charset="0"/>
              </a:rPr>
              <a:t>kjk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lh</a:t>
            </a:r>
            <a:r>
              <a:rPr lang="en-US" dirty="0" smtClean="0">
                <a:latin typeface="Kruti Dev 010" pitchFamily="2" charset="0"/>
              </a:rPr>
              <a:t>[</a:t>
            </a:r>
            <a:r>
              <a:rPr lang="en-US" dirty="0" err="1" smtClean="0">
                <a:latin typeface="Kruti Dev 010" pitchFamily="2" charset="0"/>
              </a:rPr>
              <a:t>krk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r>
              <a:rPr lang="en-US" dirty="0" smtClean="0">
                <a:latin typeface="Kruti Dev 010" pitchFamily="2" charset="0"/>
              </a:rPr>
              <a:t> ;g </a:t>
            </a:r>
            <a:r>
              <a:rPr lang="en-US" dirty="0" err="1" smtClean="0">
                <a:latin typeface="Kruti Dev 010" pitchFamily="2" charset="0"/>
              </a:rPr>
              <a:t>lh</a:t>
            </a:r>
            <a:r>
              <a:rPr lang="en-US" dirty="0" smtClean="0">
                <a:latin typeface="Kruti Dev 010" pitchFamily="2" charset="0"/>
              </a:rPr>
              <a:t>[</a:t>
            </a:r>
            <a:r>
              <a:rPr lang="en-US" dirty="0" err="1" smtClean="0">
                <a:latin typeface="Kruti Dev 010" pitchFamily="2" charset="0"/>
              </a:rPr>
              <a:t>kuk</a:t>
            </a:r>
            <a:r>
              <a:rPr lang="en-US" dirty="0" smtClean="0">
                <a:latin typeface="Kruti Dev 010" pitchFamily="2" charset="0"/>
              </a:rPr>
              <a:t> thou </a:t>
            </a:r>
            <a:r>
              <a:rPr lang="en-US" dirty="0" err="1" smtClean="0">
                <a:latin typeface="Kruti Dev 010" pitchFamily="2" charset="0"/>
              </a:rPr>
              <a:t>i;ZUr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vFkkZr</a:t>
            </a:r>
            <a:r>
              <a:rPr lang="en-US" dirty="0" smtClean="0">
                <a:latin typeface="Kruti Dev 010" pitchFamily="2" charset="0"/>
              </a:rPr>
              <a:t>~ </a:t>
            </a:r>
            <a:r>
              <a:rPr lang="en-US" dirty="0" err="1" smtClean="0">
                <a:latin typeface="Kruti Dev 010" pitchFamily="2" charset="0"/>
              </a:rPr>
              <a:t>tUe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e`R;q</a:t>
            </a:r>
            <a:r>
              <a:rPr lang="en-US" dirty="0" smtClean="0">
                <a:latin typeface="Kruti Dev 010" pitchFamily="2" charset="0"/>
              </a:rPr>
              <a:t> rd </a:t>
            </a:r>
            <a:r>
              <a:rPr lang="en-US" dirty="0" err="1" smtClean="0">
                <a:latin typeface="Kruti Dev 010" pitchFamily="2" charset="0"/>
              </a:rPr>
              <a:t>pyrk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jgrk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r>
              <a:rPr lang="en-US" dirty="0" smtClean="0">
                <a:latin typeface="Kruti Dev 010" pitchFamily="2" charset="0"/>
              </a:rPr>
              <a:t> </a:t>
            </a:r>
          </a:p>
          <a:p>
            <a:pPr algn="just"/>
            <a:r>
              <a:rPr lang="en-US" dirty="0" err="1" smtClean="0">
                <a:latin typeface="Kruti Dev 010" pitchFamily="2" charset="0"/>
              </a:rPr>
              <a:t>laL—fr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lh</a:t>
            </a:r>
            <a:r>
              <a:rPr lang="en-US" dirty="0" smtClean="0">
                <a:latin typeface="Kruti Dev 010" pitchFamily="2" charset="0"/>
              </a:rPr>
              <a:t>[</a:t>
            </a:r>
            <a:r>
              <a:rPr lang="en-US" dirty="0" err="1" smtClean="0">
                <a:latin typeface="Kruti Dev 010" pitchFamily="2" charset="0"/>
              </a:rPr>
              <a:t>kk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gqvk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O;ogkj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ysfdu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lHkh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lh</a:t>
            </a:r>
            <a:r>
              <a:rPr lang="en-US" dirty="0" smtClean="0">
                <a:latin typeface="Kruti Dev 010" pitchFamily="2" charset="0"/>
              </a:rPr>
              <a:t>[</a:t>
            </a:r>
            <a:r>
              <a:rPr lang="en-US" dirty="0" err="1" smtClean="0">
                <a:latin typeface="Kruti Dev 010" pitchFamily="2" charset="0"/>
              </a:rPr>
              <a:t>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gq</a:t>
            </a:r>
            <a:r>
              <a:rPr lang="en-US" dirty="0" smtClean="0">
                <a:latin typeface="Kruti Dev 010" pitchFamily="2" charset="0"/>
              </a:rPr>
              <a:t>, </a:t>
            </a:r>
            <a:r>
              <a:rPr lang="en-US" dirty="0" err="1" smtClean="0">
                <a:latin typeface="Kruti Dev 010" pitchFamily="2" charset="0"/>
              </a:rPr>
              <a:t>O;ogkj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laL—fr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ugha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dgk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ldrk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tSls</a:t>
            </a:r>
            <a:r>
              <a:rPr lang="en-US" dirty="0" smtClean="0">
                <a:latin typeface="Kruti Dev 010" pitchFamily="2" charset="0"/>
              </a:rPr>
              <a:t>&amp; </a:t>
            </a:r>
            <a:r>
              <a:rPr lang="en-US" dirty="0" err="1" smtClean="0">
                <a:latin typeface="Kruti Dev 010" pitchFamily="2" charset="0"/>
              </a:rPr>
              <a:t>i'kqvksa</a:t>
            </a:r>
            <a:r>
              <a:rPr lang="en-US" dirty="0" smtClean="0">
                <a:latin typeface="Kruti Dev 010" pitchFamily="2" charset="0"/>
              </a:rPr>
              <a:t> }</a:t>
            </a:r>
            <a:r>
              <a:rPr lang="en-US" dirty="0" err="1" smtClean="0">
                <a:latin typeface="Kruti Dev 010" pitchFamily="2" charset="0"/>
              </a:rPr>
              <a:t>kjk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lh</a:t>
            </a:r>
            <a:r>
              <a:rPr lang="en-US" dirty="0" smtClean="0">
                <a:latin typeface="Kruti Dev 010" pitchFamily="2" charset="0"/>
              </a:rPr>
              <a:t>[</a:t>
            </a:r>
            <a:r>
              <a:rPr lang="en-US" dirty="0" err="1" smtClean="0">
                <a:latin typeface="Kruti Dev 010" pitchFamily="2" charset="0"/>
              </a:rPr>
              <a:t>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x;s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O;ogkj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laL—fr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ugha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dgk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ldrkA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laLd`fr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varxZr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vknrsa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vkSj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O;ogkj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rjhds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vkrs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ftUgsa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lkekU</a:t>
            </a:r>
            <a:r>
              <a:rPr lang="en-US" dirty="0" smtClean="0">
                <a:latin typeface="Kruti Dev 010" pitchFamily="2" charset="0"/>
              </a:rPr>
              <a:t>; :</a:t>
            </a:r>
            <a:r>
              <a:rPr lang="en-US" dirty="0" err="1" smtClean="0">
                <a:latin typeface="Kruti Dev 010" pitchFamily="2" charset="0"/>
              </a:rPr>
              <a:t>i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lekt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lHkh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lnL;ksa</a:t>
            </a:r>
            <a:r>
              <a:rPr lang="en-US" dirty="0" smtClean="0">
                <a:latin typeface="Kruti Dev 010" pitchFamily="2" charset="0"/>
              </a:rPr>
              <a:t> }</a:t>
            </a:r>
            <a:r>
              <a:rPr lang="en-US" dirty="0" err="1" smtClean="0">
                <a:latin typeface="Kruti Dev 010" pitchFamily="2" charset="0"/>
              </a:rPr>
              <a:t>kjk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lh</a:t>
            </a:r>
            <a:r>
              <a:rPr lang="en-US" dirty="0" smtClean="0">
                <a:latin typeface="Kruti Dev 010" pitchFamily="2" charset="0"/>
              </a:rPr>
              <a:t>[</a:t>
            </a:r>
            <a:r>
              <a:rPr lang="en-US" dirty="0" err="1" smtClean="0">
                <a:latin typeface="Kruti Dev 010" pitchFamily="2" charset="0"/>
              </a:rPr>
              <a:t>kk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endParaRPr lang="en-US" dirty="0" smtClean="0">
              <a:latin typeface="Kruti Dev 010" pitchFamily="2" charset="0"/>
            </a:endParaRPr>
          </a:p>
          <a:p>
            <a:pPr algn="just"/>
            <a:endParaRPr lang="en-US" dirty="0" smtClean="0">
              <a:latin typeface="Kruti Dev 010" pitchFamily="2" charset="0"/>
            </a:endParaRPr>
          </a:p>
          <a:p>
            <a:pPr algn="just"/>
            <a:endParaRPr lang="en-US" dirty="0" smtClean="0"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60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699" y="553793"/>
            <a:ext cx="11337701" cy="5572372"/>
          </a:xfrm>
        </p:spPr>
        <p:txBody>
          <a:bodyPr/>
          <a:lstStyle/>
          <a:p>
            <a:pPr algn="just"/>
            <a:r>
              <a:rPr lang="en-US" b="1" dirty="0" err="1" smtClean="0">
                <a:latin typeface="Kruti Dev 010" pitchFamily="2" charset="0"/>
              </a:rPr>
              <a:t>laL—fr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lkekftd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gksrh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gS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&amp;  </a:t>
            </a:r>
            <a:r>
              <a:rPr lang="en-US" dirty="0" err="1" smtClean="0">
                <a:latin typeface="Kruti Dev 010" pitchFamily="2" charset="0"/>
              </a:rPr>
              <a:t>laL—fr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lkekftdrk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xq.k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ik;k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laL—fr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vUrxZr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iwjs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lekt</a:t>
            </a:r>
            <a:r>
              <a:rPr lang="en-US" dirty="0" smtClean="0">
                <a:latin typeface="Kruti Dev 010" pitchFamily="2" charset="0"/>
              </a:rPr>
              <a:t> ,</a:t>
            </a:r>
            <a:r>
              <a:rPr lang="en-US" dirty="0" err="1" smtClean="0">
                <a:latin typeface="Kruti Dev 010" pitchFamily="2" charset="0"/>
              </a:rPr>
              <a:t>oa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lkekftd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lEcU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kksa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çfrfuf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kRo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blfy</a:t>
            </a:r>
            <a:r>
              <a:rPr lang="en-US" dirty="0" smtClean="0">
                <a:latin typeface="Kruti Dev 010" pitchFamily="2" charset="0"/>
              </a:rPr>
              <a:t>, ;g </a:t>
            </a:r>
            <a:r>
              <a:rPr lang="en-US" dirty="0" err="1" smtClean="0">
                <a:latin typeface="Kruti Dev 010" pitchFamily="2" charset="0"/>
              </a:rPr>
              <a:t>dgk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ldrk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fdlh</a:t>
            </a:r>
            <a:r>
              <a:rPr lang="en-US" dirty="0" smtClean="0">
                <a:latin typeface="Kruti Dev 010" pitchFamily="2" charset="0"/>
              </a:rPr>
              <a:t> ,d ;k </a:t>
            </a:r>
            <a:r>
              <a:rPr lang="en-US" dirty="0" err="1" smtClean="0">
                <a:latin typeface="Kruti Dev 010" pitchFamily="2" charset="0"/>
              </a:rPr>
              <a:t>nks&amp;pkj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O;fä;ksa</a:t>
            </a:r>
            <a:r>
              <a:rPr lang="en-US" dirty="0" smtClean="0">
                <a:latin typeface="Kruti Dev 010" pitchFamily="2" charset="0"/>
              </a:rPr>
              <a:t> }</a:t>
            </a:r>
            <a:r>
              <a:rPr lang="en-US" dirty="0" err="1" smtClean="0">
                <a:latin typeface="Kruti Dev 010" pitchFamily="2" charset="0"/>
              </a:rPr>
              <a:t>kjk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lh</a:t>
            </a:r>
            <a:r>
              <a:rPr lang="en-US" dirty="0" smtClean="0">
                <a:latin typeface="Kruti Dev 010" pitchFamily="2" charset="0"/>
              </a:rPr>
              <a:t>[</a:t>
            </a:r>
            <a:r>
              <a:rPr lang="en-US" dirty="0" err="1" smtClean="0">
                <a:latin typeface="Kruti Dev 010" pitchFamily="2" charset="0"/>
              </a:rPr>
              <a:t>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x;s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O;ogkj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laL—fr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ugha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dgk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ldrkA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dksbZ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Hkh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O;ogkj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tc</a:t>
            </a:r>
            <a:r>
              <a:rPr lang="en-US" dirty="0" smtClean="0">
                <a:latin typeface="Kruti Dev 010" pitchFamily="2" charset="0"/>
              </a:rPr>
              <a:t> rd </a:t>
            </a:r>
            <a:r>
              <a:rPr lang="en-US" dirty="0" err="1" smtClean="0">
                <a:latin typeface="Kruti Dev 010" pitchFamily="2" charset="0"/>
              </a:rPr>
              <a:t>lekt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vf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kdrj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O;fä;ksa</a:t>
            </a:r>
            <a:r>
              <a:rPr lang="en-US" dirty="0" smtClean="0">
                <a:latin typeface="Kruti Dev 010" pitchFamily="2" charset="0"/>
              </a:rPr>
              <a:t> }</a:t>
            </a:r>
            <a:r>
              <a:rPr lang="en-US" dirty="0" err="1" smtClean="0">
                <a:latin typeface="Kruti Dev 010" pitchFamily="2" charset="0"/>
              </a:rPr>
              <a:t>kjk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ugha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lh</a:t>
            </a:r>
            <a:r>
              <a:rPr lang="en-US" dirty="0" smtClean="0">
                <a:latin typeface="Kruti Dev 010" pitchFamily="2" charset="0"/>
              </a:rPr>
              <a:t>[</a:t>
            </a:r>
            <a:r>
              <a:rPr lang="en-US" dirty="0" err="1" smtClean="0">
                <a:latin typeface="Kruti Dev 010" pitchFamily="2" charset="0"/>
              </a:rPr>
              <a:t>kk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rc</a:t>
            </a:r>
            <a:r>
              <a:rPr lang="en-US" dirty="0" smtClean="0">
                <a:latin typeface="Kruti Dev 010" pitchFamily="2" charset="0"/>
              </a:rPr>
              <a:t> rd </a:t>
            </a:r>
            <a:r>
              <a:rPr lang="en-US" dirty="0" err="1" smtClean="0">
                <a:latin typeface="Kruti Dev 010" pitchFamily="2" charset="0"/>
              </a:rPr>
              <a:t>og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laL—fr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ugha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dgyk;k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ldrkA</a:t>
            </a:r>
            <a:endParaRPr lang="en-US" dirty="0" smtClean="0">
              <a:latin typeface="Kruti Dev 010" pitchFamily="2" charset="0"/>
            </a:endParaRPr>
          </a:p>
          <a:p>
            <a:pPr algn="just"/>
            <a:r>
              <a:rPr lang="en-US" b="1" dirty="0" err="1" smtClean="0">
                <a:latin typeface="Kruti Dev 010" pitchFamily="2" charset="0"/>
              </a:rPr>
              <a:t>laL—fr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gLrkUrfjr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gksrh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gS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&amp; </a:t>
            </a:r>
            <a:r>
              <a:rPr lang="en-US" dirty="0" err="1" smtClean="0">
                <a:latin typeface="Kruti Dev 010" pitchFamily="2" charset="0"/>
              </a:rPr>
              <a:t>laL—fr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vius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bl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xq.k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dkj.k</a:t>
            </a:r>
            <a:r>
              <a:rPr lang="en-US" dirty="0" smtClean="0">
                <a:latin typeface="Kruti Dev 010" pitchFamily="2" charset="0"/>
              </a:rPr>
              <a:t> ,d </a:t>
            </a:r>
            <a:r>
              <a:rPr lang="en-US" dirty="0" err="1" smtClean="0">
                <a:latin typeface="Kruti Dev 010" pitchFamily="2" charset="0"/>
              </a:rPr>
              <a:t>ih</a:t>
            </a:r>
            <a:r>
              <a:rPr lang="en-US" dirty="0" smtClean="0">
                <a:latin typeface="Kruti Dev 010" pitchFamily="2" charset="0"/>
              </a:rPr>
              <a:t>&lt;+h </a:t>
            </a:r>
            <a:r>
              <a:rPr lang="en-US" dirty="0" err="1" smtClean="0">
                <a:latin typeface="Kruti Dev 010" pitchFamily="2" charset="0"/>
              </a:rPr>
              <a:t>ls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nwljh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ih</a:t>
            </a:r>
            <a:r>
              <a:rPr lang="en-US" dirty="0" smtClean="0">
                <a:latin typeface="Kruti Dev 010" pitchFamily="2" charset="0"/>
              </a:rPr>
              <a:t>&lt;+h </a:t>
            </a:r>
            <a:r>
              <a:rPr lang="en-US" dirty="0" err="1" smtClean="0">
                <a:latin typeface="Kruti Dev 010" pitchFamily="2" charset="0"/>
              </a:rPr>
              <a:t>esa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mlesa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ih</a:t>
            </a:r>
            <a:r>
              <a:rPr lang="en-US" dirty="0" smtClean="0">
                <a:latin typeface="Kruti Dev 010" pitchFamily="2" charset="0"/>
              </a:rPr>
              <a:t>&lt;+</a:t>
            </a:r>
            <a:r>
              <a:rPr lang="en-US" dirty="0" err="1" smtClean="0">
                <a:latin typeface="Kruti Dev 010" pitchFamily="2" charset="0"/>
              </a:rPr>
              <a:t>h&amp;nj&amp;ih</a:t>
            </a:r>
            <a:r>
              <a:rPr lang="en-US" dirty="0" smtClean="0">
                <a:latin typeface="Kruti Dev 010" pitchFamily="2" charset="0"/>
              </a:rPr>
              <a:t>&lt;+h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vuqHko</a:t>
            </a:r>
            <a:r>
              <a:rPr lang="en-US" dirty="0" smtClean="0">
                <a:latin typeface="Kruti Dev 010" pitchFamily="2" charset="0"/>
              </a:rPr>
              <a:t> ,</a:t>
            </a:r>
            <a:r>
              <a:rPr lang="en-US" dirty="0" err="1" smtClean="0">
                <a:latin typeface="Kruti Dev 010" pitchFamily="2" charset="0"/>
              </a:rPr>
              <a:t>oa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lw</a:t>
            </a:r>
            <a:r>
              <a:rPr lang="en-US" dirty="0" smtClean="0">
                <a:latin typeface="Kruti Dev 010" pitchFamily="2" charset="0"/>
              </a:rPr>
              <a:t>&gt; </a:t>
            </a:r>
            <a:r>
              <a:rPr lang="en-US" dirty="0" err="1" smtClean="0">
                <a:latin typeface="Kruti Dev 010" pitchFamily="2" charset="0"/>
              </a:rPr>
              <a:t>tqM+rs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tkrs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blls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laL—fr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FkksM+k&amp;cgqr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ifjorZu</a:t>
            </a:r>
            <a:r>
              <a:rPr lang="en-US" dirty="0" smtClean="0">
                <a:latin typeface="Kruti Dev 010" pitchFamily="2" charset="0"/>
              </a:rPr>
              <a:t> ,</a:t>
            </a:r>
            <a:r>
              <a:rPr lang="en-US" dirty="0" err="1" smtClean="0">
                <a:latin typeface="Kruti Dev 010" pitchFamily="2" charset="0"/>
              </a:rPr>
              <a:t>oa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ifjektZu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jgrk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laL—fr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blh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xq.k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dkj.k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ekuo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vius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fiNys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Kku</a:t>
            </a:r>
            <a:r>
              <a:rPr lang="en-US" dirty="0" smtClean="0">
                <a:latin typeface="Kruti Dev 010" pitchFamily="2" charset="0"/>
              </a:rPr>
              <a:t> ,</a:t>
            </a:r>
            <a:r>
              <a:rPr lang="en-US" dirty="0" err="1" smtClean="0">
                <a:latin typeface="Kruti Dev 010" pitchFamily="2" charset="0"/>
              </a:rPr>
              <a:t>oa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vuqHko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vkxs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ubZ&amp;ubZ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phtksa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vfo"dkj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endParaRPr lang="en-US" dirty="0"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18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699" y="553793"/>
            <a:ext cx="11337701" cy="557237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 err="1" smtClean="0">
                <a:latin typeface="Kruti Dev 010" pitchFamily="2" charset="0"/>
              </a:rPr>
              <a:t>laL—fr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euq</a:t>
            </a:r>
            <a:r>
              <a:rPr lang="en-US" b="1" dirty="0" smtClean="0">
                <a:latin typeface="Kruti Dev 010" pitchFamily="2" charset="0"/>
              </a:rPr>
              <a:t>"; }</a:t>
            </a:r>
            <a:r>
              <a:rPr lang="en-US" b="1" dirty="0" err="1" smtClean="0">
                <a:latin typeface="Kruti Dev 010" pitchFamily="2" charset="0"/>
              </a:rPr>
              <a:t>kjk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fufeZr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gS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&amp; </a:t>
            </a:r>
            <a:r>
              <a:rPr lang="en-US" dirty="0" err="1" smtClean="0">
                <a:latin typeface="Kruti Dev 010" pitchFamily="2" charset="0"/>
              </a:rPr>
              <a:t>laL—fr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rkRi;Z</a:t>
            </a:r>
            <a:r>
              <a:rPr lang="en-US" dirty="0" smtClean="0">
                <a:latin typeface="Kruti Dev 010" pitchFamily="2" charset="0"/>
              </a:rPr>
              <a:t> mu </a:t>
            </a:r>
            <a:r>
              <a:rPr lang="en-US" dirty="0" err="1" smtClean="0">
                <a:latin typeface="Kruti Dev 010" pitchFamily="2" charset="0"/>
              </a:rPr>
              <a:t>lHkh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rRoksa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ftudk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fuekZ.k</a:t>
            </a:r>
            <a:r>
              <a:rPr lang="en-US" dirty="0" smtClean="0">
                <a:latin typeface="Kruti Dev 010" pitchFamily="2" charset="0"/>
              </a:rPr>
              <a:t> Loa; </a:t>
            </a:r>
            <a:r>
              <a:rPr lang="en-US" dirty="0" err="1" smtClean="0">
                <a:latin typeface="Kruti Dev 010" pitchFamily="2" charset="0"/>
              </a:rPr>
              <a:t>euq</a:t>
            </a:r>
            <a:r>
              <a:rPr lang="en-US" dirty="0" smtClean="0">
                <a:latin typeface="Kruti Dev 010" pitchFamily="2" charset="0"/>
              </a:rPr>
              <a:t>"; us </a:t>
            </a:r>
            <a:r>
              <a:rPr lang="en-US" dirty="0" err="1" smtClean="0">
                <a:latin typeface="Kruti Dev 010" pitchFamily="2" charset="0"/>
              </a:rPr>
              <a:t>fd;k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mnkgj.k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rkSj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gekjk</a:t>
            </a:r>
            <a:r>
              <a:rPr lang="en-US" dirty="0" smtClean="0">
                <a:latin typeface="Kruti Dev 010" pitchFamily="2" charset="0"/>
              </a:rPr>
              <a:t> /</a:t>
            </a:r>
            <a:r>
              <a:rPr lang="en-US" dirty="0" err="1" smtClean="0">
                <a:latin typeface="Kruti Dev 010" pitchFamily="2" charset="0"/>
              </a:rPr>
              <a:t>keZ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fo'okl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Kku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vkpkj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O;ogkj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rjhds</a:t>
            </a:r>
            <a:r>
              <a:rPr lang="en-US" dirty="0" smtClean="0">
                <a:latin typeface="Kruti Dev 010" pitchFamily="2" charset="0"/>
              </a:rPr>
              <a:t> ,</a:t>
            </a:r>
            <a:r>
              <a:rPr lang="en-US" dirty="0" err="1" smtClean="0">
                <a:latin typeface="Kruti Dev 010" pitchFamily="2" charset="0"/>
              </a:rPr>
              <a:t>oa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rjg&amp;rjg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vko';drkvksa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lk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vFkkZr</a:t>
            </a:r>
            <a:r>
              <a:rPr lang="en-US" dirty="0" smtClean="0">
                <a:latin typeface="Kruti Dev 010" pitchFamily="2" charset="0"/>
              </a:rPr>
              <a:t>~ </a:t>
            </a:r>
            <a:r>
              <a:rPr lang="en-US" dirty="0" err="1" smtClean="0">
                <a:latin typeface="Kruti Dev 010" pitchFamily="2" charset="0"/>
              </a:rPr>
              <a:t>dqlhZ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Vscy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vkfn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fuekZ.k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euq</a:t>
            </a:r>
            <a:r>
              <a:rPr lang="en-US" dirty="0" smtClean="0">
                <a:latin typeface="Kruti Dev 010" pitchFamily="2" charset="0"/>
              </a:rPr>
              <a:t>"; }</a:t>
            </a:r>
            <a:r>
              <a:rPr lang="en-US" dirty="0" err="1" smtClean="0">
                <a:latin typeface="Kruti Dev 010" pitchFamily="2" charset="0"/>
              </a:rPr>
              <a:t>kjk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fd;k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x;k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bl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rjg</a:t>
            </a:r>
            <a:r>
              <a:rPr lang="en-US" dirty="0" smtClean="0">
                <a:latin typeface="Kruti Dev 010" pitchFamily="2" charset="0"/>
              </a:rPr>
              <a:t> ;g </a:t>
            </a:r>
            <a:r>
              <a:rPr lang="en-US" dirty="0" err="1" smtClean="0">
                <a:latin typeface="Kruti Dev 010" pitchFamily="2" charset="0"/>
              </a:rPr>
              <a:t>lHkh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laL—fr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g’kZdkfoV~l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dguk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ÞlaL—fr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i;kZoj.k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ekuo&amp;fufeZr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Hkkx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gSAß</a:t>
            </a:r>
            <a:endParaRPr lang="en-US" dirty="0" smtClean="0">
              <a:latin typeface="Kruti Dev 010" pitchFamily="2" charset="0"/>
            </a:endParaRPr>
          </a:p>
          <a:p>
            <a:pPr algn="just"/>
            <a:r>
              <a:rPr lang="en-US" b="1" dirty="0" err="1" smtClean="0">
                <a:latin typeface="Kruti Dev 010" pitchFamily="2" charset="0"/>
              </a:rPr>
              <a:t>laL—fr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ekuo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vko';drkvksa</a:t>
            </a:r>
            <a:r>
              <a:rPr lang="en-US" b="1" dirty="0" smtClean="0">
                <a:latin typeface="Kruti Dev 010" pitchFamily="2" charset="0"/>
              </a:rPr>
              <a:t> dh </a:t>
            </a:r>
            <a:r>
              <a:rPr lang="en-US" b="1" dirty="0" err="1" smtClean="0">
                <a:latin typeface="Kruti Dev 010" pitchFamily="2" charset="0"/>
              </a:rPr>
              <a:t>iwfrZ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djrh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gS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&amp; </a:t>
            </a:r>
            <a:r>
              <a:rPr lang="en-US" dirty="0" err="1" smtClean="0">
                <a:latin typeface="Kruti Dev 010" pitchFamily="2" charset="0"/>
              </a:rPr>
              <a:t>laL—fr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ekuo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vko';drk&amp;iwfrZ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djus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xq.k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laL—fr</a:t>
            </a:r>
            <a:r>
              <a:rPr lang="en-US" dirty="0" smtClean="0">
                <a:latin typeface="Kruti Dev 010" pitchFamily="2" charset="0"/>
              </a:rPr>
              <a:t> dh </a:t>
            </a:r>
            <a:r>
              <a:rPr lang="en-US" dirty="0" err="1" smtClean="0">
                <a:latin typeface="Kruti Dev 010" pitchFamily="2" charset="0"/>
              </a:rPr>
              <a:t>NksVh&amp;ls&amp;NksVh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bdkbZ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Hkh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çR</a:t>
            </a:r>
            <a:r>
              <a:rPr lang="en-US" dirty="0" smtClean="0">
                <a:latin typeface="Kruti Dev 010" pitchFamily="2" charset="0"/>
              </a:rPr>
              <a:t>;{k ;k </a:t>
            </a:r>
            <a:r>
              <a:rPr lang="en-US" dirty="0" err="1" smtClean="0">
                <a:latin typeface="Kruti Dev 010" pitchFamily="2" charset="0"/>
              </a:rPr>
              <a:t>vçR</a:t>
            </a:r>
            <a:r>
              <a:rPr lang="en-US" dirty="0" smtClean="0">
                <a:latin typeface="Kruti Dev 010" pitchFamily="2" charset="0"/>
              </a:rPr>
              <a:t>;{k :</a:t>
            </a:r>
            <a:r>
              <a:rPr lang="en-US" dirty="0" err="1" smtClean="0">
                <a:latin typeface="Kruti Dev 010" pitchFamily="2" charset="0"/>
              </a:rPr>
              <a:t>i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euq</a:t>
            </a:r>
            <a:r>
              <a:rPr lang="en-US" dirty="0" smtClean="0">
                <a:latin typeface="Kruti Dev 010" pitchFamily="2" charset="0"/>
              </a:rPr>
              <a:t>"; dh </a:t>
            </a:r>
            <a:r>
              <a:rPr lang="en-US" dirty="0" err="1" smtClean="0">
                <a:latin typeface="Kruti Dev 010" pitchFamily="2" charset="0"/>
              </a:rPr>
              <a:t>vko';drk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iwfrZ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</a:t>
            </a:r>
            <a:r>
              <a:rPr lang="en-US" dirty="0" smtClean="0">
                <a:latin typeface="Kruti Dev 010" pitchFamily="2" charset="0"/>
              </a:rPr>
              <a:t> ;k </a:t>
            </a:r>
            <a:r>
              <a:rPr lang="en-US" dirty="0" err="1" smtClean="0">
                <a:latin typeface="Kruti Dev 010" pitchFamily="2" charset="0"/>
              </a:rPr>
              <a:t>iwfrZ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djus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enn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dHkh&amp;dHkh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laL—fr</a:t>
            </a:r>
            <a:r>
              <a:rPr lang="en-US" dirty="0" smtClean="0">
                <a:latin typeface="Kruti Dev 010" pitchFamily="2" charset="0"/>
              </a:rPr>
              <a:t> dh </a:t>
            </a:r>
            <a:r>
              <a:rPr lang="en-US" dirty="0" err="1" smtClean="0">
                <a:latin typeface="Kruti Dev 010" pitchFamily="2" charset="0"/>
              </a:rPr>
              <a:t>dksbZ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bdkbZ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ckgjh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rkSj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fujFkZd</a:t>
            </a:r>
            <a:r>
              <a:rPr lang="en-US" dirty="0" smtClean="0">
                <a:latin typeface="Kruti Dev 010" pitchFamily="2" charset="0"/>
              </a:rPr>
              <a:t> ;k </a:t>
            </a:r>
            <a:r>
              <a:rPr lang="en-US" dirty="0" err="1" smtClean="0">
                <a:latin typeface="Kruti Dev 010" pitchFamily="2" charset="0"/>
              </a:rPr>
              <a:t>vçdk;Z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çrhr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ysfdu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lEiw.kZ</a:t>
            </a:r>
            <a:r>
              <a:rPr lang="en-US" dirty="0" smtClean="0">
                <a:latin typeface="Kruti Dev 010" pitchFamily="2" charset="0"/>
              </a:rPr>
              <a:t> &lt;</a:t>
            </a:r>
            <a:r>
              <a:rPr lang="en-US" dirty="0" err="1" smtClean="0">
                <a:latin typeface="Kruti Dev 010" pitchFamily="2" charset="0"/>
              </a:rPr>
              <a:t>k¡ps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mldk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egRoiw.kZ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LFkku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endParaRPr lang="en-US" dirty="0" smtClean="0">
              <a:latin typeface="Kruti Dev 010" pitchFamily="2" charset="0"/>
            </a:endParaRPr>
          </a:p>
          <a:p>
            <a:pPr algn="just">
              <a:buNone/>
            </a:pPr>
            <a:r>
              <a:rPr lang="en-US" dirty="0" smtClean="0">
                <a:latin typeface="Kruti Dev 010" pitchFamily="2" charset="0"/>
              </a:rPr>
              <a:t>  </a:t>
            </a:r>
            <a:r>
              <a:rPr lang="en-US" dirty="0" err="1" smtClean="0">
                <a:latin typeface="Kruti Dev 010" pitchFamily="2" charset="0"/>
              </a:rPr>
              <a:t>tSls</a:t>
            </a:r>
            <a:r>
              <a:rPr lang="en-US" dirty="0" smtClean="0">
                <a:latin typeface="Kruti Dev 010" pitchFamily="2" charset="0"/>
              </a:rPr>
              <a:t>&amp; </a:t>
            </a:r>
            <a:r>
              <a:rPr lang="en-US" dirty="0" err="1" smtClean="0">
                <a:latin typeface="Kruti Dev 010" pitchFamily="2" charset="0"/>
              </a:rPr>
              <a:t>lrh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izFkk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lekIr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gksukA</a:t>
            </a:r>
            <a:r>
              <a:rPr lang="en-US" dirty="0" smtClean="0">
                <a:latin typeface="Kruti Dev 010" pitchFamily="2" charset="0"/>
              </a:rPr>
              <a:t> </a:t>
            </a:r>
          </a:p>
          <a:p>
            <a:pPr algn="just"/>
            <a:endParaRPr lang="en-US" dirty="0" smtClean="0"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48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699" y="553793"/>
            <a:ext cx="11337701" cy="5572372"/>
          </a:xfrm>
        </p:spPr>
        <p:txBody>
          <a:bodyPr/>
          <a:lstStyle/>
          <a:p>
            <a:pPr algn="just"/>
            <a:r>
              <a:rPr lang="en-US" b="1" dirty="0" err="1" smtClean="0">
                <a:latin typeface="Kruti Dev 010" pitchFamily="2" charset="0"/>
              </a:rPr>
              <a:t>çR;sd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lekt</a:t>
            </a:r>
            <a:r>
              <a:rPr lang="en-US" b="1" dirty="0" smtClean="0">
                <a:latin typeface="Kruti Dev 010" pitchFamily="2" charset="0"/>
              </a:rPr>
              <a:t> dh </a:t>
            </a:r>
            <a:r>
              <a:rPr lang="en-US" b="1" dirty="0" err="1" smtClean="0">
                <a:latin typeface="Kruti Dev 010" pitchFamily="2" charset="0"/>
              </a:rPr>
              <a:t>viuh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fof'k"V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laL—fr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gksrh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gS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&amp; </a:t>
            </a:r>
            <a:r>
              <a:rPr lang="en-US" dirty="0" err="1" smtClean="0">
                <a:latin typeface="Kruti Dev 010" pitchFamily="2" charset="0"/>
              </a:rPr>
              <a:t>çR;sd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lekt</a:t>
            </a:r>
            <a:r>
              <a:rPr lang="en-US" dirty="0" smtClean="0">
                <a:latin typeface="Kruti Dev 010" pitchFamily="2" charset="0"/>
              </a:rPr>
              <a:t> ,d </a:t>
            </a:r>
            <a:r>
              <a:rPr lang="en-US" dirty="0" err="1" smtClean="0">
                <a:latin typeface="Kruti Dev 010" pitchFamily="2" charset="0"/>
              </a:rPr>
              <a:t>fof'k"V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HkkSxksfyd</a:t>
            </a:r>
            <a:r>
              <a:rPr lang="en-US" dirty="0" smtClean="0">
                <a:latin typeface="Kruti Dev 010" pitchFamily="2" charset="0"/>
              </a:rPr>
              <a:t> ,</a:t>
            </a:r>
            <a:r>
              <a:rPr lang="en-US" dirty="0" err="1" smtClean="0">
                <a:latin typeface="Kruti Dev 010" pitchFamily="2" charset="0"/>
              </a:rPr>
              <a:t>oa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çk—frd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okrkoj.k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fy;s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blh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vuq:i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lkekftd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okrkoj.k</a:t>
            </a:r>
            <a:r>
              <a:rPr lang="en-US" dirty="0" smtClean="0">
                <a:latin typeface="Kruti Dev 010" pitchFamily="2" charset="0"/>
              </a:rPr>
              <a:t> ,</a:t>
            </a:r>
            <a:r>
              <a:rPr lang="en-US" dirty="0" err="1" smtClean="0">
                <a:latin typeface="Kruti Dev 010" pitchFamily="2" charset="0"/>
              </a:rPr>
              <a:t>oa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laL—fr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fuekZ.k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mnkgj.k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rkSj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igkM+ksa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ij</a:t>
            </a:r>
            <a:r>
              <a:rPr lang="en-US" dirty="0" smtClean="0">
                <a:latin typeface="Kruti Dev 010" pitchFamily="2" charset="0"/>
              </a:rPr>
              <a:t> thou&amp;;</a:t>
            </a:r>
            <a:r>
              <a:rPr lang="en-US" dirty="0" err="1" smtClean="0">
                <a:latin typeface="Kruti Dev 010" pitchFamily="2" charset="0"/>
              </a:rPr>
              <a:t>kiu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djus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okys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yksxksa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HkkSxksfyd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i;kZoj.k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eSnkuh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yksxksa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HkkSxksfyd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i;kZoj.k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vyx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blh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çdkj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bu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nksuksa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LFkkuksa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jgus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okys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yksxksa</a:t>
            </a:r>
            <a:r>
              <a:rPr lang="en-US" dirty="0" smtClean="0">
                <a:latin typeface="Kruti Dev 010" pitchFamily="2" charset="0"/>
              </a:rPr>
              <a:t> dh </a:t>
            </a:r>
            <a:r>
              <a:rPr lang="en-US" dirty="0" err="1" smtClean="0">
                <a:latin typeface="Kruti Dev 010" pitchFamily="2" charset="0"/>
              </a:rPr>
              <a:t>vko';drk,a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vyx&amp;vyx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tSls</a:t>
            </a:r>
            <a:r>
              <a:rPr lang="en-US" dirty="0" smtClean="0">
                <a:latin typeface="Kruti Dev 010" pitchFamily="2" charset="0"/>
              </a:rPr>
              <a:t>&amp;[</a:t>
            </a:r>
            <a:r>
              <a:rPr lang="en-US" dirty="0" err="1" smtClean="0">
                <a:latin typeface="Kruti Dev 010" pitchFamily="2" charset="0"/>
              </a:rPr>
              <a:t>kkuk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jgus&amp;lgus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rjhdk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u`R</a:t>
            </a:r>
            <a:r>
              <a:rPr lang="en-US" dirty="0" smtClean="0">
                <a:latin typeface="Kruti Dev 010" pitchFamily="2" charset="0"/>
              </a:rPr>
              <a:t>;] </a:t>
            </a:r>
            <a:r>
              <a:rPr lang="en-US" dirty="0" err="1" smtClean="0">
                <a:latin typeface="Kruti Dev 010" pitchFamily="2" charset="0"/>
              </a:rPr>
              <a:t>xk;u</a:t>
            </a:r>
            <a:r>
              <a:rPr lang="en-US" dirty="0" smtClean="0">
                <a:latin typeface="Kruti Dev 010" pitchFamily="2" charset="0"/>
              </a:rPr>
              <a:t>] /</a:t>
            </a:r>
            <a:r>
              <a:rPr lang="en-US" dirty="0" err="1" smtClean="0">
                <a:latin typeface="Kruti Dev 010" pitchFamily="2" charset="0"/>
              </a:rPr>
              <a:t>keZ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vkfnA</a:t>
            </a:r>
            <a:endParaRPr lang="en-US" dirty="0" smtClean="0">
              <a:latin typeface="Kruti Dev 010" pitchFamily="2" charset="0"/>
            </a:endParaRPr>
          </a:p>
          <a:p>
            <a:pPr algn="just"/>
            <a:r>
              <a:rPr lang="en-US" b="1" dirty="0" err="1" smtClean="0">
                <a:latin typeface="Kruti Dev 010" pitchFamily="2" charset="0"/>
              </a:rPr>
              <a:t>laL—fr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esa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vuqdwyu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dk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xq.k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gksrk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gS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&amp; </a:t>
            </a:r>
            <a:r>
              <a:rPr lang="en-US" dirty="0" err="1" smtClean="0">
                <a:latin typeface="Kruti Dev 010" pitchFamily="2" charset="0"/>
              </a:rPr>
              <a:t>laL—fr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lekt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okrkoj.k</a:t>
            </a:r>
            <a:r>
              <a:rPr lang="en-US" dirty="0" smtClean="0">
                <a:latin typeface="Kruti Dev 010" pitchFamily="2" charset="0"/>
              </a:rPr>
              <a:t> ,</a:t>
            </a:r>
            <a:r>
              <a:rPr lang="en-US" dirty="0" err="1" smtClean="0">
                <a:latin typeface="Kruti Dev 010" pitchFamily="2" charset="0"/>
              </a:rPr>
              <a:t>oa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ifjfLFkfr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vuqlkj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tc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okrkoj.k</a:t>
            </a:r>
            <a:r>
              <a:rPr lang="en-US" dirty="0" smtClean="0">
                <a:latin typeface="Kruti Dev 010" pitchFamily="2" charset="0"/>
              </a:rPr>
              <a:t> ,</a:t>
            </a:r>
            <a:r>
              <a:rPr lang="en-US" dirty="0" err="1" smtClean="0">
                <a:latin typeface="Kruti Dev 010" pitchFamily="2" charset="0"/>
              </a:rPr>
              <a:t>oa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ifjfLFkfr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ifjorZu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laL—fr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Hkh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mlds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vuqlkj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vius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</a:t>
            </a:r>
            <a:r>
              <a:rPr lang="en-US" dirty="0" smtClean="0">
                <a:latin typeface="Kruti Dev 010" pitchFamily="2" charset="0"/>
              </a:rPr>
              <a:t> &lt;+</a:t>
            </a:r>
            <a:r>
              <a:rPr lang="en-US" dirty="0" err="1" smtClean="0">
                <a:latin typeface="Kruti Dev 010" pitchFamily="2" charset="0"/>
              </a:rPr>
              <a:t>kyrh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r>
              <a:rPr lang="en-US" dirty="0" smtClean="0">
                <a:latin typeface="Kruti Dev 010" pitchFamily="2" charset="0"/>
              </a:rPr>
              <a:t> ;fn ;g </a:t>
            </a:r>
            <a:r>
              <a:rPr lang="en-US" dirty="0" err="1" smtClean="0">
                <a:latin typeface="Kruti Dev 010" pitchFamily="2" charset="0"/>
              </a:rPr>
              <a:t>fo'ks"krk</a:t>
            </a:r>
            <a:r>
              <a:rPr lang="en-US" dirty="0" smtClean="0">
                <a:latin typeface="Kruti Dev 010" pitchFamily="2" charset="0"/>
              </a:rPr>
              <a:t> ,</a:t>
            </a:r>
            <a:r>
              <a:rPr lang="en-US" dirty="0" err="1" smtClean="0">
                <a:latin typeface="Kruti Dev 010" pitchFamily="2" charset="0"/>
              </a:rPr>
              <a:t>oa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xq.k</a:t>
            </a:r>
            <a:r>
              <a:rPr lang="en-US" dirty="0" smtClean="0">
                <a:latin typeface="Kruti Dev 010" pitchFamily="2" charset="0"/>
              </a:rPr>
              <a:t> u </a:t>
            </a:r>
            <a:r>
              <a:rPr lang="en-US" dirty="0" err="1" smtClean="0">
                <a:latin typeface="Kruti Dev 010" pitchFamily="2" charset="0"/>
              </a:rPr>
              <a:t>jgs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laL—fr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vfLrRo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ugha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jg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tk;sxkA</a:t>
            </a:r>
            <a:endParaRPr lang="en-US" dirty="0" smtClean="0">
              <a:latin typeface="Kruti Dev 010" pitchFamily="2" charset="0"/>
            </a:endParaRPr>
          </a:p>
          <a:p>
            <a:pPr algn="just"/>
            <a:endParaRPr lang="en-US" dirty="0" smtClean="0">
              <a:latin typeface="Kruti Dev 010" pitchFamily="2" charset="0"/>
            </a:endParaRPr>
          </a:p>
          <a:p>
            <a:pPr algn="just"/>
            <a:endParaRPr lang="en-US" dirty="0" smtClean="0"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83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699" y="553793"/>
            <a:ext cx="11337701" cy="5572372"/>
          </a:xfrm>
        </p:spPr>
        <p:txBody>
          <a:bodyPr/>
          <a:lstStyle/>
          <a:p>
            <a:pPr algn="just"/>
            <a:r>
              <a:rPr lang="en-US" b="1" dirty="0" err="1" smtClean="0">
                <a:latin typeface="Kruti Dev 010" pitchFamily="2" charset="0"/>
              </a:rPr>
              <a:t>laL—fr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esa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larqyu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rFkk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laxBu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gksrk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gS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&amp; </a:t>
            </a:r>
            <a:r>
              <a:rPr lang="en-US" dirty="0" err="1" smtClean="0">
                <a:latin typeface="Kruti Dev 010" pitchFamily="2" charset="0"/>
              </a:rPr>
              <a:t>laL—fr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vUrxZr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vusd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rRo</a:t>
            </a:r>
            <a:r>
              <a:rPr lang="en-US" dirty="0" smtClean="0">
                <a:latin typeface="Kruti Dev 010" pitchFamily="2" charset="0"/>
              </a:rPr>
              <a:t> ,</a:t>
            </a:r>
            <a:r>
              <a:rPr lang="en-US" dirty="0" err="1" smtClean="0">
                <a:latin typeface="Kruti Dev 010" pitchFamily="2" charset="0"/>
              </a:rPr>
              <a:t>oa</a:t>
            </a:r>
            <a:r>
              <a:rPr lang="en-US" dirty="0" smtClean="0">
                <a:latin typeface="Kruti Dev 010" pitchFamily="2" charset="0"/>
              </a:rPr>
              <a:t> [</a:t>
            </a:r>
            <a:r>
              <a:rPr lang="en-US" dirty="0" err="1" smtClean="0">
                <a:latin typeface="Kruti Dev 010" pitchFamily="2" charset="0"/>
              </a:rPr>
              <a:t>k.M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fdUrq</a:t>
            </a:r>
            <a:r>
              <a:rPr lang="en-US" dirty="0" smtClean="0">
                <a:latin typeface="Kruti Dev 010" pitchFamily="2" charset="0"/>
              </a:rPr>
              <a:t> ;s </a:t>
            </a:r>
            <a:r>
              <a:rPr lang="en-US" dirty="0" err="1" smtClean="0">
                <a:latin typeface="Kruti Dev 010" pitchFamily="2" charset="0"/>
              </a:rPr>
              <a:t>vkil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i`Fkd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ugha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gksrs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cfYd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buesa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vUr</a:t>
            </a:r>
            <a:r>
              <a:rPr lang="en-US" dirty="0" smtClean="0">
                <a:latin typeface="Kruti Dev 010" pitchFamily="2" charset="0"/>
              </a:rPr>
              <a:t>% </a:t>
            </a:r>
            <a:r>
              <a:rPr lang="en-US" dirty="0" err="1" smtClean="0">
                <a:latin typeface="Kruti Dev 010" pitchFamily="2" charset="0"/>
              </a:rPr>
              <a:t>lEcU</a:t>
            </a:r>
            <a:r>
              <a:rPr lang="en-US" dirty="0" smtClean="0">
                <a:latin typeface="Kruti Dev 010" pitchFamily="2" charset="0"/>
              </a:rPr>
              <a:t>/k </a:t>
            </a:r>
            <a:r>
              <a:rPr lang="en-US" dirty="0" err="1" smtClean="0">
                <a:latin typeface="Kruti Dev 010" pitchFamily="2" charset="0"/>
              </a:rPr>
              <a:t>rFkk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vUr</a:t>
            </a:r>
            <a:r>
              <a:rPr lang="en-US" dirty="0" smtClean="0">
                <a:latin typeface="Kruti Dev 010" pitchFamily="2" charset="0"/>
              </a:rPr>
              <a:t>% </a:t>
            </a:r>
            <a:r>
              <a:rPr lang="en-US" dirty="0" err="1" smtClean="0">
                <a:latin typeface="Kruti Dev 010" pitchFamily="2" charset="0"/>
              </a:rPr>
              <a:t>fuHkZjrk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ik;h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laL—fr</a:t>
            </a:r>
            <a:r>
              <a:rPr lang="en-US" dirty="0" smtClean="0">
                <a:latin typeface="Kruti Dev 010" pitchFamily="2" charset="0"/>
              </a:rPr>
              <a:t> dh </a:t>
            </a:r>
            <a:r>
              <a:rPr lang="en-US" dirty="0" err="1" smtClean="0">
                <a:latin typeface="Kruti Dev 010" pitchFamily="2" charset="0"/>
              </a:rPr>
              <a:t>çR;sd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bdkbZ</a:t>
            </a:r>
            <a:r>
              <a:rPr lang="en-US" dirty="0" smtClean="0">
                <a:latin typeface="Kruti Dev 010" pitchFamily="2" charset="0"/>
              </a:rPr>
              <a:t> ,</a:t>
            </a:r>
            <a:r>
              <a:rPr lang="en-US" dirty="0" err="1" smtClean="0">
                <a:latin typeface="Kruti Dev 010" pitchFamily="2" charset="0"/>
              </a:rPr>
              <a:t>d&amp;nwljs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vyx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gVdj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dk;Z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ugha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djrh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cfYd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lc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lfEefyr</a:t>
            </a:r>
            <a:r>
              <a:rPr lang="en-US" dirty="0" smtClean="0">
                <a:latin typeface="Kruti Dev 010" pitchFamily="2" charset="0"/>
              </a:rPr>
              <a:t> :</a:t>
            </a:r>
            <a:r>
              <a:rPr lang="en-US" dirty="0" err="1" smtClean="0">
                <a:latin typeface="Kruti Dev 010" pitchFamily="2" charset="0"/>
              </a:rPr>
              <a:t>i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dk;Z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bl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çdkj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larqyu</a:t>
            </a:r>
            <a:r>
              <a:rPr lang="en-US" dirty="0" smtClean="0">
                <a:latin typeface="Kruti Dev 010" pitchFamily="2" charset="0"/>
              </a:rPr>
              <a:t> ,</a:t>
            </a:r>
            <a:r>
              <a:rPr lang="en-US" dirty="0" err="1" smtClean="0">
                <a:latin typeface="Kruti Dev 010" pitchFamily="2" charset="0"/>
              </a:rPr>
              <a:t>oa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laxBu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lkaL—frd</a:t>
            </a:r>
            <a:r>
              <a:rPr lang="en-US" dirty="0" smtClean="0">
                <a:latin typeface="Kruti Dev 010" pitchFamily="2" charset="0"/>
              </a:rPr>
              <a:t> &lt;+</a:t>
            </a:r>
            <a:r>
              <a:rPr lang="en-US" dirty="0" err="1" smtClean="0">
                <a:latin typeface="Kruti Dev 010" pitchFamily="2" charset="0"/>
              </a:rPr>
              <a:t>k¡ps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fuekZ.k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endParaRPr lang="en-US" dirty="0" smtClean="0">
              <a:latin typeface="Kruti Dev 010" pitchFamily="2" charset="0"/>
            </a:endParaRPr>
          </a:p>
          <a:p>
            <a:pPr algn="just"/>
            <a:r>
              <a:rPr lang="en-US" b="1" dirty="0" err="1" smtClean="0">
                <a:latin typeface="Kruti Dev 010" pitchFamily="2" charset="0"/>
              </a:rPr>
              <a:t>laL—fr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lewg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dk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vkn'kZ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gksrh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gS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&amp; </a:t>
            </a:r>
            <a:r>
              <a:rPr lang="en-US" dirty="0" err="1" smtClean="0">
                <a:latin typeface="Kruti Dev 010" pitchFamily="2" charset="0"/>
              </a:rPr>
              <a:t>çR;sd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lewg</a:t>
            </a:r>
            <a:r>
              <a:rPr lang="en-US" dirty="0" smtClean="0">
                <a:latin typeface="Kruti Dev 010" pitchFamily="2" charset="0"/>
              </a:rPr>
              <a:t> dh </a:t>
            </a:r>
            <a:r>
              <a:rPr lang="en-US" dirty="0" err="1" smtClean="0">
                <a:latin typeface="Kruti Dev 010" pitchFamily="2" charset="0"/>
              </a:rPr>
              <a:t>laL—fr</a:t>
            </a:r>
            <a:r>
              <a:rPr lang="en-US" dirty="0" smtClean="0">
                <a:latin typeface="Kruti Dev 010" pitchFamily="2" charset="0"/>
              </a:rPr>
              <a:t> ml </a:t>
            </a:r>
            <a:r>
              <a:rPr lang="en-US" dirty="0" err="1" smtClean="0">
                <a:latin typeface="Kruti Dev 010" pitchFamily="2" charset="0"/>
              </a:rPr>
              <a:t>lewg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fy</a:t>
            </a:r>
            <a:r>
              <a:rPr lang="en-US" dirty="0" smtClean="0">
                <a:latin typeface="Kruti Dev 010" pitchFamily="2" charset="0"/>
              </a:rPr>
              <a:t>, </a:t>
            </a:r>
            <a:r>
              <a:rPr lang="en-US" dirty="0" err="1" smtClean="0">
                <a:latin typeface="Kruti Dev 010" pitchFamily="2" charset="0"/>
              </a:rPr>
              <a:t>vkn'kZ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bl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rjg</a:t>
            </a:r>
            <a:r>
              <a:rPr lang="en-US" dirty="0" smtClean="0">
                <a:latin typeface="Kruti Dev 010" pitchFamily="2" charset="0"/>
              </a:rPr>
              <a:t> dh /</a:t>
            </a:r>
            <a:r>
              <a:rPr lang="en-US" dirty="0" err="1" smtClean="0">
                <a:latin typeface="Kruti Dev 010" pitchFamily="2" charset="0"/>
              </a:rPr>
              <a:t>kkj.k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lHkh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lekt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ik;h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lHkh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yksx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viuh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laL—fr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vkn'kZ</a:t>
            </a:r>
            <a:r>
              <a:rPr lang="en-US" dirty="0" smtClean="0">
                <a:latin typeface="Kruti Dev 010" pitchFamily="2" charset="0"/>
              </a:rPr>
              <a:t> le&gt;</a:t>
            </a:r>
            <a:r>
              <a:rPr lang="en-US" dirty="0" err="1" smtClean="0">
                <a:latin typeface="Kruti Dev 010" pitchFamily="2" charset="0"/>
              </a:rPr>
              <a:t>rs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rFkk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vU</a:t>
            </a:r>
            <a:r>
              <a:rPr lang="en-US" dirty="0" smtClean="0">
                <a:latin typeface="Kruti Dev 010" pitchFamily="2" charset="0"/>
              </a:rPr>
              <a:t>; </a:t>
            </a:r>
            <a:r>
              <a:rPr lang="en-US" dirty="0" err="1" smtClean="0">
                <a:latin typeface="Kruti Dev 010" pitchFamily="2" charset="0"/>
              </a:rPr>
              <a:t>laL—fr</a:t>
            </a:r>
            <a:r>
              <a:rPr lang="en-US" dirty="0" smtClean="0">
                <a:latin typeface="Kruti Dev 010" pitchFamily="2" charset="0"/>
              </a:rPr>
              <a:t> dh </a:t>
            </a:r>
            <a:r>
              <a:rPr lang="en-US" dirty="0" err="1" smtClean="0">
                <a:latin typeface="Kruti Dev 010" pitchFamily="2" charset="0"/>
              </a:rPr>
              <a:t>rqyuk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viuh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laL—fr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mPp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ekurs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laL—fr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blfy</a:t>
            </a:r>
            <a:r>
              <a:rPr lang="en-US" dirty="0" smtClean="0">
                <a:latin typeface="Kruti Dev 010" pitchFamily="2" charset="0"/>
              </a:rPr>
              <a:t>, </a:t>
            </a:r>
            <a:r>
              <a:rPr lang="en-US" dirty="0" err="1" smtClean="0">
                <a:latin typeface="Kruti Dev 010" pitchFamily="2" charset="0"/>
              </a:rPr>
              <a:t>Hkh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vkn'kZ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bldk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O;ogkj&amp;çfreku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fdlh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O;fä&amp;fo'ks"k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</a:t>
            </a:r>
            <a:r>
              <a:rPr lang="en-US" dirty="0" smtClean="0">
                <a:latin typeface="Kruti Dev 010" pitchFamily="2" charset="0"/>
              </a:rPr>
              <a:t> u </a:t>
            </a:r>
            <a:r>
              <a:rPr lang="en-US" dirty="0" err="1" smtClean="0">
                <a:latin typeface="Kruti Dev 010" pitchFamily="2" charset="0"/>
              </a:rPr>
              <a:t>gksdj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lkjs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lewg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O;ogkj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endParaRPr lang="en-US" dirty="0" smtClean="0"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53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703" y="0"/>
            <a:ext cx="11020697" cy="169227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Kruti Dev 010" pitchFamily="2" charset="0"/>
              </a:rPr>
              <a:t/>
            </a:r>
            <a:br>
              <a:rPr lang="en-US" dirty="0" smtClean="0">
                <a:latin typeface="Kruti Dev 010" pitchFamily="2" charset="0"/>
              </a:rPr>
            </a:br>
            <a:r>
              <a:rPr lang="en-US" dirty="0" err="1" smtClean="0">
                <a:latin typeface="Kruti Dev 010" pitchFamily="2" charset="0"/>
              </a:rPr>
              <a:t>laL—fr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çdk;Z</a:t>
            </a:r>
            <a:r>
              <a:rPr lang="en-US" dirty="0" smtClean="0">
                <a:latin typeface="Kruti Dev 010" pitchFamily="2" charset="0"/>
              </a:rPr>
              <a:t/>
            </a:r>
            <a:br>
              <a:rPr lang="en-US" dirty="0" smtClean="0">
                <a:latin typeface="Kruti Dev 010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891" y="1214847"/>
            <a:ext cx="10981509" cy="4911318"/>
          </a:xfrm>
        </p:spPr>
        <p:txBody>
          <a:bodyPr/>
          <a:lstStyle/>
          <a:p>
            <a:r>
              <a:rPr lang="en-US" b="1" dirty="0" err="1" smtClean="0">
                <a:latin typeface="Kruti Dev 010" pitchFamily="2" charset="0"/>
              </a:rPr>
              <a:t>O;fä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ds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fy</a:t>
            </a:r>
            <a:r>
              <a:rPr lang="en-US" b="1" dirty="0" smtClean="0">
                <a:latin typeface="Kruti Dev 010" pitchFamily="2" charset="0"/>
              </a:rPr>
              <a:t>,</a:t>
            </a:r>
          </a:p>
          <a:p>
            <a:pPr>
              <a:buNone/>
            </a:pPr>
            <a:r>
              <a:rPr lang="en-US" dirty="0" smtClean="0">
                <a:latin typeface="Kruti Dev 010" pitchFamily="2" charset="0"/>
              </a:rPr>
              <a:t>1- </a:t>
            </a:r>
            <a:r>
              <a:rPr lang="en-US" dirty="0" err="1" smtClean="0">
                <a:latin typeface="Kruti Dev 010" pitchFamily="2" charset="0"/>
              </a:rPr>
              <a:t>laL—fr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euq</a:t>
            </a:r>
            <a:r>
              <a:rPr lang="en-US" dirty="0" smtClean="0">
                <a:latin typeface="Kruti Dev 010" pitchFamily="2" charset="0"/>
              </a:rPr>
              <a:t>"; </a:t>
            </a:r>
            <a:r>
              <a:rPr lang="en-US" dirty="0" err="1" smtClean="0">
                <a:latin typeface="Kruti Dev 010" pitchFamily="2" charset="0"/>
              </a:rPr>
              <a:t>dks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ekuo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cukrh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r>
              <a:rPr lang="en-US" dirty="0" smtClean="0">
                <a:latin typeface="Kruti Dev 010" pitchFamily="2" charset="0"/>
              </a:rPr>
              <a:t>	    2-	</a:t>
            </a:r>
            <a:r>
              <a:rPr lang="en-US" dirty="0" err="1" smtClean="0">
                <a:latin typeface="Kruti Dev 010" pitchFamily="2" charset="0"/>
              </a:rPr>
              <a:t>tfVy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fLFkfr;ksa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lek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kkuA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10" pitchFamily="2" charset="0"/>
              </a:rPr>
              <a:t>3-	</a:t>
            </a:r>
            <a:r>
              <a:rPr lang="en-US" dirty="0" err="1" smtClean="0">
                <a:latin typeface="Kruti Dev 010" pitchFamily="2" charset="0"/>
              </a:rPr>
              <a:t>ekuo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vko';drkvksa</a:t>
            </a:r>
            <a:r>
              <a:rPr lang="en-US" dirty="0" smtClean="0">
                <a:latin typeface="Kruti Dev 010" pitchFamily="2" charset="0"/>
              </a:rPr>
              <a:t> dh </a:t>
            </a:r>
            <a:r>
              <a:rPr lang="en-US" dirty="0" err="1" smtClean="0">
                <a:latin typeface="Kruti Dev 010" pitchFamily="2" charset="0"/>
              </a:rPr>
              <a:t>iwfrZ</a:t>
            </a:r>
            <a:r>
              <a:rPr lang="en-US" dirty="0" smtClean="0">
                <a:latin typeface="Kruti Dev 010" pitchFamily="2" charset="0"/>
              </a:rPr>
              <a:t>,		    4- </a:t>
            </a:r>
            <a:r>
              <a:rPr lang="en-US" dirty="0" err="1" smtClean="0">
                <a:latin typeface="Kruti Dev 010" pitchFamily="2" charset="0"/>
              </a:rPr>
              <a:t>O;fäRo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fuekZ.k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10" pitchFamily="2" charset="0"/>
              </a:rPr>
              <a:t>5-	</a:t>
            </a:r>
            <a:r>
              <a:rPr lang="en-US" dirty="0" err="1" smtClean="0">
                <a:latin typeface="Kruti Dev 010" pitchFamily="2" charset="0"/>
              </a:rPr>
              <a:t>ekuo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ewY</a:t>
            </a:r>
            <a:r>
              <a:rPr lang="en-US" dirty="0" smtClean="0">
                <a:latin typeface="Kruti Dev 010" pitchFamily="2" charset="0"/>
              </a:rPr>
              <a:t>; ,</a:t>
            </a:r>
            <a:r>
              <a:rPr lang="en-US" dirty="0" err="1" smtClean="0">
                <a:latin typeface="Kruti Dev 010" pitchFamily="2" charset="0"/>
              </a:rPr>
              <a:t>oa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vkn'kZ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çnku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r>
              <a:rPr lang="en-US" dirty="0" smtClean="0">
                <a:latin typeface="Kruti Dev 010" pitchFamily="2" charset="0"/>
              </a:rPr>
              <a:t>  6- </a:t>
            </a:r>
            <a:r>
              <a:rPr lang="en-US" dirty="0" err="1" smtClean="0">
                <a:latin typeface="Kruti Dev 010" pitchFamily="2" charset="0"/>
              </a:rPr>
              <a:t>uSfrdrk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</a:t>
            </a:r>
            <a:r>
              <a:rPr lang="en-US" dirty="0" smtClean="0">
                <a:latin typeface="Kruti Dev 010" pitchFamily="2" charset="0"/>
              </a:rPr>
              <a:t> fu/</a:t>
            </a:r>
            <a:r>
              <a:rPr lang="en-US" dirty="0" err="1" smtClean="0">
                <a:latin typeface="Kruti Dev 010" pitchFamily="2" charset="0"/>
              </a:rPr>
              <a:t>kkZj.k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10" pitchFamily="2" charset="0"/>
              </a:rPr>
              <a:t>7-	</a:t>
            </a:r>
            <a:r>
              <a:rPr lang="en-US" dirty="0" err="1" smtClean="0">
                <a:latin typeface="Kruti Dev 010" pitchFamily="2" charset="0"/>
              </a:rPr>
              <a:t>ekuo</a:t>
            </a:r>
            <a:r>
              <a:rPr lang="en-US" dirty="0" smtClean="0">
                <a:latin typeface="Kruti Dev 010" pitchFamily="2" charset="0"/>
              </a:rPr>
              <a:t> dh </a:t>
            </a:r>
            <a:r>
              <a:rPr lang="en-US" dirty="0" err="1" smtClean="0">
                <a:latin typeface="Kruti Dev 010" pitchFamily="2" charset="0"/>
              </a:rPr>
              <a:t>vknrksa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</a:t>
            </a:r>
            <a:r>
              <a:rPr lang="en-US" dirty="0" smtClean="0">
                <a:latin typeface="Kruti Dev 010" pitchFamily="2" charset="0"/>
              </a:rPr>
              <a:t> fu/</a:t>
            </a:r>
            <a:r>
              <a:rPr lang="en-US" dirty="0" err="1" smtClean="0">
                <a:latin typeface="Kruti Dev 010" pitchFamily="2" charset="0"/>
              </a:rPr>
              <a:t>kkZj.k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r>
              <a:rPr lang="en-US" dirty="0" smtClean="0">
                <a:latin typeface="Kruti Dev 010" pitchFamily="2" charset="0"/>
              </a:rPr>
              <a:t>     8- </a:t>
            </a:r>
            <a:r>
              <a:rPr lang="en-US" dirty="0" err="1" smtClean="0">
                <a:latin typeface="Kruti Dev 010" pitchFamily="2" charset="0"/>
              </a:rPr>
              <a:t>O;ogkjksa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esa</a:t>
            </a:r>
            <a:r>
              <a:rPr lang="en-US" dirty="0" smtClean="0">
                <a:latin typeface="Kruti Dev 010" pitchFamily="2" charset="0"/>
              </a:rPr>
              <a:t> ,d:irk </a:t>
            </a:r>
            <a:r>
              <a:rPr lang="en-US" dirty="0" err="1" smtClean="0">
                <a:latin typeface="Kruti Dev 010" pitchFamily="2" charset="0"/>
              </a:rPr>
              <a:t>ykrh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10" pitchFamily="2" charset="0"/>
              </a:rPr>
              <a:t>9-	</a:t>
            </a:r>
            <a:r>
              <a:rPr lang="en-US" dirty="0" err="1" smtClean="0">
                <a:latin typeface="Kruti Dev 010" pitchFamily="2" charset="0"/>
              </a:rPr>
              <a:t>vuqHko</a:t>
            </a:r>
            <a:r>
              <a:rPr lang="en-US" dirty="0" smtClean="0">
                <a:latin typeface="Kruti Dev 010" pitchFamily="2" charset="0"/>
              </a:rPr>
              <a:t> ,</a:t>
            </a:r>
            <a:r>
              <a:rPr lang="en-US" dirty="0" err="1" smtClean="0">
                <a:latin typeface="Kruti Dev 010" pitchFamily="2" charset="0"/>
              </a:rPr>
              <a:t>oa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dk;Zdq'kyrk</a:t>
            </a:r>
            <a:r>
              <a:rPr lang="en-US" dirty="0" smtClean="0">
                <a:latin typeface="Kruti Dev 010" pitchFamily="2" charset="0"/>
              </a:rPr>
              <a:t> c&lt;+</a:t>
            </a:r>
            <a:r>
              <a:rPr lang="en-US" dirty="0" err="1" smtClean="0">
                <a:latin typeface="Kruti Dev 010" pitchFamily="2" charset="0"/>
              </a:rPr>
              <a:t>krh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r>
              <a:rPr lang="en-US" dirty="0" smtClean="0">
                <a:latin typeface="Kruti Dev 010" pitchFamily="2" charset="0"/>
              </a:rPr>
              <a:t>	   10- </a:t>
            </a:r>
            <a:r>
              <a:rPr lang="en-US" dirty="0" err="1" smtClean="0">
                <a:latin typeface="Kruti Dev 010" pitchFamily="2" charset="0"/>
              </a:rPr>
              <a:t>O;fä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lqj</a:t>
            </a:r>
            <a:r>
              <a:rPr lang="en-US" dirty="0" smtClean="0">
                <a:latin typeface="Kruti Dev 010" pitchFamily="2" charset="0"/>
              </a:rPr>
              <a:t>{</a:t>
            </a:r>
            <a:r>
              <a:rPr lang="en-US" dirty="0" err="1" smtClean="0">
                <a:latin typeface="Kruti Dev 010" pitchFamily="2" charset="0"/>
              </a:rPr>
              <a:t>kk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çnku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10" pitchFamily="2" charset="0"/>
              </a:rPr>
              <a:t>11-leL;kvksa </a:t>
            </a:r>
            <a:r>
              <a:rPr lang="en-US" dirty="0" err="1" smtClean="0">
                <a:latin typeface="Kruti Dev 010" pitchFamily="2" charset="0"/>
              </a:rPr>
              <a:t>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lek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kku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r>
              <a:rPr lang="en-US" dirty="0" smtClean="0">
                <a:latin typeface="Kruti Dev 010" pitchFamily="2" charset="0"/>
              </a:rPr>
              <a:t>         12- </a:t>
            </a:r>
            <a:r>
              <a:rPr lang="en-US" dirty="0" err="1" smtClean="0">
                <a:latin typeface="Kruti Dev 010" pitchFamily="2" charset="0"/>
              </a:rPr>
              <a:t>lekthdj.k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esa</a:t>
            </a:r>
            <a:r>
              <a:rPr lang="en-US" dirty="0" smtClean="0">
                <a:latin typeface="Kruti Dev 010" pitchFamily="2" charset="0"/>
              </a:rPr>
              <a:t> ;</a:t>
            </a:r>
            <a:r>
              <a:rPr lang="en-US" dirty="0" err="1" smtClean="0">
                <a:latin typeface="Kruti Dev 010" pitchFamily="2" charset="0"/>
              </a:rPr>
              <a:t>ksx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nsrh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10" pitchFamily="2" charset="0"/>
              </a:rPr>
              <a:t>13- </a:t>
            </a:r>
            <a:r>
              <a:rPr lang="en-US" dirty="0" err="1" smtClean="0">
                <a:latin typeface="Kruti Dev 010" pitchFamily="2" charset="0"/>
              </a:rPr>
              <a:t>çfLFkfr</a:t>
            </a:r>
            <a:r>
              <a:rPr lang="en-US" dirty="0" smtClean="0">
                <a:latin typeface="Kruti Dev 010" pitchFamily="2" charset="0"/>
              </a:rPr>
              <a:t> ,</a:t>
            </a:r>
            <a:r>
              <a:rPr lang="en-US" dirty="0" err="1" smtClean="0">
                <a:latin typeface="Kruti Dev 010" pitchFamily="2" charset="0"/>
              </a:rPr>
              <a:t>oa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Hkwfedk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</a:t>
            </a:r>
            <a:r>
              <a:rPr lang="en-US" dirty="0" smtClean="0">
                <a:latin typeface="Kruti Dev 010" pitchFamily="2" charset="0"/>
              </a:rPr>
              <a:t> fu/</a:t>
            </a:r>
            <a:r>
              <a:rPr lang="en-US" dirty="0" err="1" smtClean="0">
                <a:latin typeface="Kruti Dev 010" pitchFamily="2" charset="0"/>
              </a:rPr>
              <a:t>kkZj.k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r>
              <a:rPr lang="en-US" dirty="0" smtClean="0">
                <a:latin typeface="Kruti Dev 010" pitchFamily="2" charset="0"/>
              </a:rPr>
              <a:t> 14- </a:t>
            </a:r>
            <a:r>
              <a:rPr lang="en-US" dirty="0" err="1" smtClean="0">
                <a:latin typeface="Kruti Dev 010" pitchFamily="2" charset="0"/>
              </a:rPr>
              <a:t>lkekftd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fu;U</a:t>
            </a:r>
            <a:r>
              <a:rPr lang="en-US" dirty="0" smtClean="0">
                <a:latin typeface="Kruti Dev 010" pitchFamily="2" charset="0"/>
              </a:rPr>
              <a:t>=.k </a:t>
            </a:r>
            <a:r>
              <a:rPr lang="en-US" dirty="0" err="1" smtClean="0">
                <a:latin typeface="Kruti Dev 010" pitchFamily="2" charset="0"/>
              </a:rPr>
              <a:t>esa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lgk;dA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endParaRPr lang="en-US" dirty="0"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77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703" y="0"/>
            <a:ext cx="11020697" cy="169227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Kruti Dev 010" pitchFamily="2" charset="0"/>
              </a:rPr>
              <a:t/>
            </a:r>
            <a:br>
              <a:rPr lang="en-US" dirty="0" smtClean="0">
                <a:latin typeface="Kruti Dev 010" pitchFamily="2" charset="0"/>
              </a:rPr>
            </a:br>
            <a:r>
              <a:rPr lang="en-US" dirty="0" err="1" smtClean="0">
                <a:latin typeface="Kruti Dev 010" pitchFamily="2" charset="0"/>
              </a:rPr>
              <a:t>laL—fr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çdk;Z</a:t>
            </a:r>
            <a:r>
              <a:rPr lang="en-US" dirty="0" smtClean="0">
                <a:latin typeface="Kruti Dev 010" pitchFamily="2" charset="0"/>
              </a:rPr>
              <a:t/>
            </a:r>
            <a:br>
              <a:rPr lang="en-US" dirty="0" smtClean="0">
                <a:latin typeface="Kruti Dev 010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891" y="1214847"/>
            <a:ext cx="10981509" cy="4911318"/>
          </a:xfrm>
        </p:spPr>
        <p:txBody>
          <a:bodyPr/>
          <a:lstStyle/>
          <a:p>
            <a:r>
              <a:rPr lang="en-US" b="1" dirty="0" err="1" smtClean="0">
                <a:latin typeface="Kruti Dev 010" pitchFamily="2" charset="0"/>
              </a:rPr>
              <a:t>lewg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ds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fy</a:t>
            </a:r>
            <a:r>
              <a:rPr lang="en-US" b="1" dirty="0" smtClean="0">
                <a:latin typeface="Kruti Dev 010" pitchFamily="2" charset="0"/>
              </a:rPr>
              <a:t>,&amp;</a:t>
            </a:r>
          </a:p>
          <a:p>
            <a:pPr>
              <a:buNone/>
            </a:pPr>
            <a:r>
              <a:rPr lang="en-US" dirty="0" smtClean="0">
                <a:latin typeface="Kruti Dev 010" pitchFamily="2" charset="0"/>
              </a:rPr>
              <a:t>1- </a:t>
            </a:r>
            <a:r>
              <a:rPr lang="en-US" dirty="0" err="1" smtClean="0">
                <a:latin typeface="Kruti Dev 010" pitchFamily="2" charset="0"/>
              </a:rPr>
              <a:t>lkekftd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lEcU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kksa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fLFkj</a:t>
            </a:r>
            <a:r>
              <a:rPr lang="en-US" dirty="0" smtClean="0">
                <a:latin typeface="Kruti Dev 010" pitchFamily="2" charset="0"/>
              </a:rPr>
              <a:t> j[</a:t>
            </a:r>
            <a:r>
              <a:rPr lang="en-US" dirty="0" err="1" smtClean="0">
                <a:latin typeface="Kruti Dev 010" pitchFamily="2" charset="0"/>
              </a:rPr>
              <a:t>krh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10" pitchFamily="2" charset="0"/>
              </a:rPr>
              <a:t>2- </a:t>
            </a:r>
            <a:r>
              <a:rPr lang="en-US" dirty="0" err="1" smtClean="0">
                <a:latin typeface="Kruti Dev 010" pitchFamily="2" charset="0"/>
              </a:rPr>
              <a:t>O;fä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–</a:t>
            </a:r>
            <a:r>
              <a:rPr lang="en-US" dirty="0" err="1" smtClean="0">
                <a:latin typeface="Kruti Dev 010" pitchFamily="2" charset="0"/>
              </a:rPr>
              <a:t>f’Vdks.k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foLr`r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10" pitchFamily="2" charset="0"/>
              </a:rPr>
              <a:t>3- </a:t>
            </a:r>
            <a:r>
              <a:rPr lang="en-US" dirty="0" err="1" smtClean="0">
                <a:latin typeface="Kruti Dev 010" pitchFamily="2" charset="0"/>
              </a:rPr>
              <a:t>ubZ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vko';drkvksa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mRiUu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endParaRPr lang="en-US" dirty="0"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56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27" y="627017"/>
            <a:ext cx="11099074" cy="5499147"/>
          </a:xfrm>
        </p:spPr>
        <p:txBody>
          <a:bodyPr/>
          <a:lstStyle/>
          <a:p>
            <a:pPr algn="ctr">
              <a:buNone/>
            </a:pPr>
            <a:endParaRPr lang="en-US" sz="9600" dirty="0" smtClean="0">
              <a:latin typeface="Kruti Dev 010" pitchFamily="2" charset="0"/>
            </a:endParaRPr>
          </a:p>
          <a:p>
            <a:pPr algn="ctr">
              <a:buNone/>
            </a:pPr>
            <a:r>
              <a:rPr lang="en-US" sz="9600" dirty="0" smtClean="0">
                <a:latin typeface="Kruti Dev 010" pitchFamily="2" charset="0"/>
              </a:rPr>
              <a:t>/</a:t>
            </a:r>
            <a:r>
              <a:rPr lang="en-US" sz="9600" dirty="0" err="1" smtClean="0">
                <a:latin typeface="Kruti Dev 010" pitchFamily="2" charset="0"/>
              </a:rPr>
              <a:t>kU;oknA</a:t>
            </a:r>
            <a:r>
              <a:rPr lang="en-US" sz="9600" dirty="0" smtClean="0">
                <a:latin typeface="Kruti Dev 010" pitchFamily="2" charset="0"/>
              </a:rPr>
              <a:t>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7703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Kruti Dev 010" pitchFamily="2" charset="0"/>
              </a:rPr>
              <a:t>laL</a:t>
            </a:r>
            <a:r>
              <a:rPr lang="en-US" dirty="0" smtClean="0">
                <a:latin typeface="Kruti Dev 010" pitchFamily="2" charset="0"/>
              </a:rPr>
              <a:t>—</a:t>
            </a:r>
            <a:r>
              <a:rPr lang="en-US" dirty="0" err="1" smtClean="0">
                <a:latin typeface="Kruti Dev 010" pitchFamily="2" charset="0"/>
              </a:rPr>
              <a:t>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vFkZ</a:t>
            </a:r>
            <a:r>
              <a:rPr lang="en-US" dirty="0" smtClean="0">
                <a:latin typeface="Kruti Dev 010" pitchFamily="2" charset="0"/>
              </a:rPr>
              <a:t> ,</a:t>
            </a:r>
            <a:r>
              <a:rPr lang="en-US" dirty="0" err="1" smtClean="0">
                <a:latin typeface="Kruti Dev 010" pitchFamily="2" charset="0"/>
              </a:rPr>
              <a:t>oa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ifjHkk’kk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506829"/>
            <a:ext cx="11234670" cy="4619336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>
                <a:latin typeface="Kruti Dev 010" pitchFamily="2" charset="0"/>
              </a:rPr>
              <a:t>çfl</a:t>
            </a:r>
            <a:r>
              <a:rPr lang="en-US" dirty="0" smtClean="0">
                <a:latin typeface="Kruti Dev 010" pitchFamily="2" charset="0"/>
              </a:rPr>
              <a:t>) </a:t>
            </a:r>
            <a:r>
              <a:rPr lang="en-US" dirty="0" err="1" smtClean="0">
                <a:latin typeface="Kruti Dev 010" pitchFamily="2" charset="0"/>
              </a:rPr>
              <a:t>ekuo'kkL</a:t>
            </a:r>
            <a:r>
              <a:rPr lang="en-US" dirty="0" smtClean="0">
                <a:latin typeface="Kruti Dev 010" pitchFamily="2" charset="0"/>
              </a:rPr>
              <a:t>=h ,</a:t>
            </a:r>
            <a:r>
              <a:rPr lang="en-US" dirty="0" err="1" smtClean="0">
                <a:latin typeface="Kruti Dev 010" pitchFamily="2" charset="0"/>
              </a:rPr>
              <a:t>MoMZ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cukVZ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Vk;yj</a:t>
            </a:r>
            <a:r>
              <a:rPr lang="en-US" dirty="0" smtClean="0">
                <a:latin typeface="Kruti Dev 010" pitchFamily="2" charset="0"/>
              </a:rPr>
              <a:t> ¼1832&amp;1917½ ds }</a:t>
            </a:r>
            <a:r>
              <a:rPr lang="en-US" dirty="0" err="1" smtClean="0">
                <a:latin typeface="Kruti Dev 010" pitchFamily="2" charset="0"/>
              </a:rPr>
              <a:t>kjk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lu</a:t>
            </a:r>
            <a:r>
              <a:rPr lang="en-US" dirty="0" smtClean="0">
                <a:latin typeface="Kruti Dev 010" pitchFamily="2" charset="0"/>
              </a:rPr>
              <a:t>~ 1871 </a:t>
            </a:r>
            <a:r>
              <a:rPr lang="en-US" dirty="0" err="1" smtClean="0">
                <a:latin typeface="Kruti Dev 010" pitchFamily="2" charset="0"/>
              </a:rPr>
              <a:t>esa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çdkf'kr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iqLrd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fizfefVo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dYpj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laL</a:t>
            </a:r>
            <a:r>
              <a:rPr lang="en-US" dirty="0" smtClean="0">
                <a:latin typeface="Kruti Dev 010" pitchFamily="2" charset="0"/>
              </a:rPr>
              <a:t>—</a:t>
            </a:r>
            <a:r>
              <a:rPr lang="en-US" dirty="0" err="1" smtClean="0">
                <a:latin typeface="Kruti Dev 010" pitchFamily="2" charset="0"/>
              </a:rPr>
              <a:t>fr</a:t>
            </a:r>
            <a:r>
              <a:rPr lang="en-US" dirty="0" smtClean="0">
                <a:latin typeface="Kruti Dev 010" pitchFamily="2" charset="0"/>
              </a:rPr>
              <a:t> ds </a:t>
            </a:r>
            <a:r>
              <a:rPr lang="en-US" dirty="0" err="1" smtClean="0">
                <a:latin typeface="Kruti Dev 010" pitchFamily="2" charset="0"/>
              </a:rPr>
              <a:t>laca</a:t>
            </a:r>
            <a:r>
              <a:rPr lang="en-US" dirty="0" smtClean="0">
                <a:latin typeface="Kruti Dev 010" pitchFamily="2" charset="0"/>
              </a:rPr>
              <a:t>/k </a:t>
            </a:r>
            <a:r>
              <a:rPr lang="en-US" dirty="0" err="1" smtClean="0">
                <a:latin typeface="Kruti Dev 010" pitchFamily="2" charset="0"/>
              </a:rPr>
              <a:t>esa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loZçFke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mYys</a:t>
            </a:r>
            <a:r>
              <a:rPr lang="en-US" dirty="0" smtClean="0">
                <a:latin typeface="Kruti Dev 010" pitchFamily="2" charset="0"/>
              </a:rPr>
              <a:t>[k </a:t>
            </a:r>
            <a:r>
              <a:rPr lang="en-US" dirty="0" err="1" smtClean="0">
                <a:latin typeface="Kruti Dev 010" pitchFamily="2" charset="0"/>
              </a:rPr>
              <a:t>fd;k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x;k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r>
              <a:rPr lang="en-US" dirty="0" smtClean="0">
                <a:latin typeface="Kruti Dev 010" pitchFamily="2" charset="0"/>
              </a:rPr>
              <a:t> </a:t>
            </a:r>
          </a:p>
          <a:p>
            <a:pPr algn="just"/>
            <a:r>
              <a:rPr lang="en-US" dirty="0" err="1" smtClean="0">
                <a:latin typeface="Kruti Dev 010" pitchFamily="2" charset="0"/>
              </a:rPr>
              <a:t>Vk;yj</a:t>
            </a:r>
            <a:r>
              <a:rPr lang="en-US" dirty="0" smtClean="0">
                <a:latin typeface="Kruti Dev 010" pitchFamily="2" charset="0"/>
              </a:rPr>
              <a:t> ds </a:t>
            </a:r>
            <a:r>
              <a:rPr lang="en-US" dirty="0" err="1" smtClean="0">
                <a:latin typeface="Kruti Dev 010" pitchFamily="2" charset="0"/>
              </a:rPr>
              <a:t>vuqlkj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ÞlaL</a:t>
            </a:r>
            <a:r>
              <a:rPr lang="en-US" dirty="0" smtClean="0">
                <a:latin typeface="Kruti Dev 010" pitchFamily="2" charset="0"/>
              </a:rPr>
              <a:t>—</a:t>
            </a:r>
            <a:r>
              <a:rPr lang="en-US" dirty="0" err="1" smtClean="0">
                <a:latin typeface="Kruti Dev 010" pitchFamily="2" charset="0"/>
              </a:rPr>
              <a:t>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og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tfVy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lexzrk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ftlesa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Kku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fo'okl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dyk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vkpkj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dkuwu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çFkk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vkSj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vU</a:t>
            </a:r>
            <a:r>
              <a:rPr lang="en-US" dirty="0" smtClean="0">
                <a:latin typeface="Kruti Dev 010" pitchFamily="2" charset="0"/>
              </a:rPr>
              <a:t>; </a:t>
            </a:r>
            <a:r>
              <a:rPr lang="en-US" dirty="0" err="1" smtClean="0">
                <a:latin typeface="Kruti Dev 010" pitchFamily="2" charset="0"/>
              </a:rPr>
              <a:t>lHkh</a:t>
            </a:r>
            <a:r>
              <a:rPr lang="en-US" dirty="0" smtClean="0">
                <a:latin typeface="Kruti Dev 010" pitchFamily="2" charset="0"/>
              </a:rPr>
              <a:t> {</a:t>
            </a:r>
            <a:r>
              <a:rPr lang="en-US" dirty="0" err="1" smtClean="0">
                <a:latin typeface="Kruti Dev 010" pitchFamily="2" charset="0"/>
              </a:rPr>
              <a:t>kerkvksa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rFkk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vknrks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lekos'k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ftUgsa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euq</a:t>
            </a:r>
            <a:r>
              <a:rPr lang="en-US" dirty="0" smtClean="0">
                <a:latin typeface="Kruti Dev 010" pitchFamily="2" charset="0"/>
              </a:rPr>
              <a:t>"; </a:t>
            </a:r>
            <a:r>
              <a:rPr lang="en-US" dirty="0" err="1" smtClean="0">
                <a:latin typeface="Kruti Dev 010" pitchFamily="2" charset="0"/>
              </a:rPr>
              <a:t>lekt</a:t>
            </a:r>
            <a:r>
              <a:rPr lang="en-US" dirty="0" smtClean="0">
                <a:latin typeface="Kruti Dev 010" pitchFamily="2" charset="0"/>
              </a:rPr>
              <a:t> ds </a:t>
            </a:r>
            <a:r>
              <a:rPr lang="en-US" dirty="0" err="1" smtClean="0">
                <a:latin typeface="Kruti Dev 010" pitchFamily="2" charset="0"/>
              </a:rPr>
              <a:t>ukrs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çkIr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djkrk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gSAß</a:t>
            </a:r>
            <a:r>
              <a:rPr lang="en-US" dirty="0" smtClean="0">
                <a:latin typeface="Kruti Dev 010" pitchFamily="2" charset="0"/>
              </a:rPr>
              <a:t> </a:t>
            </a:r>
          </a:p>
          <a:p>
            <a:pPr algn="just"/>
            <a:r>
              <a:rPr lang="en-US" dirty="0" err="1" smtClean="0">
                <a:latin typeface="Kruti Dev 010" pitchFamily="2" charset="0"/>
              </a:rPr>
              <a:t>Vk;yj</a:t>
            </a:r>
            <a:r>
              <a:rPr lang="en-US" dirty="0" smtClean="0">
                <a:latin typeface="Kruti Dev 010" pitchFamily="2" charset="0"/>
              </a:rPr>
              <a:t> ds </a:t>
            </a:r>
            <a:r>
              <a:rPr lang="en-US" dirty="0" err="1" smtClean="0">
                <a:latin typeface="Kruti Dev 010" pitchFamily="2" charset="0"/>
              </a:rPr>
              <a:t>vuqlkj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lkekftd</a:t>
            </a:r>
            <a:r>
              <a:rPr lang="en-US" dirty="0" smtClean="0">
                <a:latin typeface="Kruti Dev 010" pitchFamily="2" charset="0"/>
              </a:rPr>
              <a:t> çk.kh </a:t>
            </a:r>
            <a:r>
              <a:rPr lang="en-US" dirty="0" err="1" smtClean="0">
                <a:latin typeface="Kruti Dev 010" pitchFamily="2" charset="0"/>
              </a:rPr>
              <a:t>gksus</a:t>
            </a:r>
            <a:r>
              <a:rPr lang="en-US" dirty="0" smtClean="0">
                <a:latin typeface="Kruti Dev 010" pitchFamily="2" charset="0"/>
              </a:rPr>
              <a:t> ds </a:t>
            </a:r>
            <a:r>
              <a:rPr lang="en-US" dirty="0" err="1" smtClean="0">
                <a:latin typeface="Kruti Dev 010" pitchFamily="2" charset="0"/>
              </a:rPr>
              <a:t>ukrs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O;fä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vius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ikl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dqN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Hkh</a:t>
            </a:r>
            <a:r>
              <a:rPr lang="en-US" dirty="0" smtClean="0">
                <a:latin typeface="Kruti Dev 010" pitchFamily="2" charset="0"/>
              </a:rPr>
              <a:t> j[</a:t>
            </a:r>
            <a:r>
              <a:rPr lang="en-US" dirty="0" err="1" smtClean="0">
                <a:latin typeface="Kruti Dev 010" pitchFamily="2" charset="0"/>
              </a:rPr>
              <a:t>krk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rFkk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lh</a:t>
            </a:r>
            <a:r>
              <a:rPr lang="en-US" dirty="0" smtClean="0">
                <a:latin typeface="Kruti Dev 010" pitchFamily="2" charset="0"/>
              </a:rPr>
              <a:t>[</a:t>
            </a:r>
            <a:r>
              <a:rPr lang="en-US" dirty="0" err="1" smtClean="0">
                <a:latin typeface="Kruti Dev 010" pitchFamily="2" charset="0"/>
              </a:rPr>
              <a:t>krk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og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lc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laL</a:t>
            </a:r>
            <a:r>
              <a:rPr lang="en-US" dirty="0" smtClean="0">
                <a:latin typeface="Kruti Dev 010" pitchFamily="2" charset="0"/>
              </a:rPr>
              <a:t>—</a:t>
            </a:r>
            <a:r>
              <a:rPr lang="en-US" dirty="0" err="1" smtClean="0">
                <a:latin typeface="Kruti Dev 010" pitchFamily="2" charset="0"/>
              </a:rPr>
              <a:t>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bl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ifjHkk"kk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flQZ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vHkkSfrd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rRoksa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lfEefyr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fd;k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x;k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endParaRPr lang="en-US" dirty="0"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52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27" y="627017"/>
            <a:ext cx="11099074" cy="5499147"/>
          </a:xfrm>
        </p:spPr>
        <p:txBody>
          <a:bodyPr/>
          <a:lstStyle/>
          <a:p>
            <a:pPr algn="ctr">
              <a:buNone/>
            </a:pPr>
            <a:endParaRPr lang="en-US" sz="9600" dirty="0" smtClean="0">
              <a:latin typeface="Kruti Dev 010" pitchFamily="2" charset="0"/>
            </a:endParaRPr>
          </a:p>
          <a:p>
            <a:pPr algn="ctr">
              <a:buNone/>
            </a:pPr>
            <a:r>
              <a:rPr lang="en-US" sz="9600" dirty="0" smtClean="0">
                <a:latin typeface="Kruti Dev 010" pitchFamily="2" charset="0"/>
              </a:rPr>
              <a:t>/</a:t>
            </a:r>
            <a:r>
              <a:rPr lang="en-US" sz="9600" dirty="0" err="1" smtClean="0">
                <a:latin typeface="Kruti Dev 010" pitchFamily="2" charset="0"/>
              </a:rPr>
              <a:t>kU;oknA</a:t>
            </a:r>
            <a:r>
              <a:rPr lang="en-US" sz="9600" dirty="0" smtClean="0">
                <a:latin typeface="Kruti Dev 010" pitchFamily="2" charset="0"/>
              </a:rPr>
              <a:t> 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699" y="553793"/>
            <a:ext cx="11337701" cy="557237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>
                <a:latin typeface="Kruti Dev 010" pitchFamily="2" charset="0"/>
              </a:rPr>
              <a:t>jkcVZ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chjLVhM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sz="2000" dirty="0" smtClean="0"/>
              <a:t>[The </a:t>
            </a:r>
            <a:r>
              <a:rPr lang="en-US" sz="2000" dirty="0"/>
              <a:t>Social </a:t>
            </a:r>
            <a:r>
              <a:rPr lang="en-US" sz="2000" dirty="0" smtClean="0"/>
              <a:t>Order] </a:t>
            </a:r>
            <a:r>
              <a:rPr lang="en-US" dirty="0" smtClean="0">
                <a:latin typeface="Kruti Dev 010" pitchFamily="2" charset="0"/>
              </a:rPr>
              <a:t>ds </a:t>
            </a:r>
            <a:r>
              <a:rPr lang="en-US" dirty="0" err="1" smtClean="0">
                <a:latin typeface="Kruti Dev 010" pitchFamily="2" charset="0"/>
              </a:rPr>
              <a:t>vuqlkj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ÞlaL</a:t>
            </a:r>
            <a:r>
              <a:rPr lang="en-US" dirty="0" smtClean="0">
                <a:latin typeface="Kruti Dev 010" pitchFamily="2" charset="0"/>
              </a:rPr>
              <a:t>—</a:t>
            </a:r>
            <a:r>
              <a:rPr lang="en-US" dirty="0" err="1" smtClean="0">
                <a:latin typeface="Kruti Dev 010" pitchFamily="2" charset="0"/>
              </a:rPr>
              <a:t>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og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laiw.kZ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tfVyrk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ftlesa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lHkh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oLrq</a:t>
            </a:r>
            <a:r>
              <a:rPr lang="en-US" dirty="0" smtClean="0">
                <a:latin typeface="Kruti Dev 010" pitchFamily="2" charset="0"/>
              </a:rPr>
              <a:t>,¡ </a:t>
            </a:r>
            <a:r>
              <a:rPr lang="en-US" dirty="0" err="1" smtClean="0">
                <a:latin typeface="Kruti Dev 010" pitchFamily="2" charset="0"/>
              </a:rPr>
              <a:t>lfEefyr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ftu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ge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fopkj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djrs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dk;Z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djrs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vkSj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lekt</a:t>
            </a:r>
            <a:r>
              <a:rPr lang="en-US" dirty="0" smtClean="0">
                <a:latin typeface="Kruti Dev 010" pitchFamily="2" charset="0"/>
              </a:rPr>
              <a:t> ds </a:t>
            </a:r>
            <a:r>
              <a:rPr lang="en-US" dirty="0" err="1" smtClean="0">
                <a:latin typeface="Kruti Dev 010" pitchFamily="2" charset="0"/>
              </a:rPr>
              <a:t>lnL</a:t>
            </a:r>
            <a:r>
              <a:rPr lang="en-US" dirty="0" smtClean="0">
                <a:latin typeface="Kruti Dev 010" pitchFamily="2" charset="0"/>
              </a:rPr>
              <a:t>; </a:t>
            </a:r>
            <a:r>
              <a:rPr lang="en-US" dirty="0" err="1" smtClean="0">
                <a:latin typeface="Kruti Dev 010" pitchFamily="2" charset="0"/>
              </a:rPr>
              <a:t>gksus</a:t>
            </a:r>
            <a:r>
              <a:rPr lang="en-US" dirty="0" smtClean="0">
                <a:latin typeface="Kruti Dev 010" pitchFamily="2" charset="0"/>
              </a:rPr>
              <a:t> ds </a:t>
            </a:r>
            <a:r>
              <a:rPr lang="en-US" dirty="0" err="1" smtClean="0">
                <a:latin typeface="Kruti Dev 010" pitchFamily="2" charset="0"/>
              </a:rPr>
              <a:t>ukrs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vius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ikl</a:t>
            </a:r>
            <a:r>
              <a:rPr lang="en-US" dirty="0" smtClean="0">
                <a:latin typeface="Kruti Dev 010" pitchFamily="2" charset="0"/>
              </a:rPr>
              <a:t> j[</a:t>
            </a:r>
            <a:r>
              <a:rPr lang="en-US" dirty="0" err="1" smtClean="0">
                <a:latin typeface="Kruti Dev 010" pitchFamily="2" charset="0"/>
              </a:rPr>
              <a:t>krs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gSaAß</a:t>
            </a:r>
            <a:endParaRPr lang="en-US" dirty="0" smtClean="0">
              <a:latin typeface="Kruti Dev 010" pitchFamily="2" charset="0"/>
            </a:endParaRPr>
          </a:p>
          <a:p>
            <a:pPr algn="just"/>
            <a:r>
              <a:rPr lang="en-US" dirty="0" err="1" smtClean="0">
                <a:latin typeface="Kruti Dev 010" pitchFamily="2" charset="0"/>
              </a:rPr>
              <a:t>bl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ifjHkk"kk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laL</a:t>
            </a:r>
            <a:r>
              <a:rPr lang="en-US" dirty="0" smtClean="0">
                <a:latin typeface="Kruti Dev 010" pitchFamily="2" charset="0"/>
              </a:rPr>
              <a:t>—</a:t>
            </a:r>
            <a:r>
              <a:rPr lang="en-US" dirty="0" err="1" smtClean="0">
                <a:latin typeface="Kruti Dev 010" pitchFamily="2" charset="0"/>
              </a:rPr>
              <a:t>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nksuksa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</a:t>
            </a:r>
            <a:r>
              <a:rPr lang="en-US" dirty="0" smtClean="0">
                <a:latin typeface="Kruti Dev 010" pitchFamily="2" charset="0"/>
              </a:rPr>
              <a:t>{</a:t>
            </a:r>
            <a:r>
              <a:rPr lang="en-US" dirty="0" err="1" smtClean="0">
                <a:latin typeface="Kruti Dev 010" pitchFamily="2" charset="0"/>
              </a:rPr>
              <a:t>kksa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HkkSfrd</a:t>
            </a:r>
            <a:r>
              <a:rPr lang="en-US" dirty="0" smtClean="0">
                <a:latin typeface="Kruti Dev 010" pitchFamily="2" charset="0"/>
              </a:rPr>
              <a:t> ,</a:t>
            </a:r>
            <a:r>
              <a:rPr lang="en-US" dirty="0" err="1" smtClean="0">
                <a:latin typeface="Kruti Dev 010" pitchFamily="2" charset="0"/>
              </a:rPr>
              <a:t>oa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vHkkSfrd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lfEefyr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fd;k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x;k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r>
              <a:rPr lang="en-US" dirty="0" smtClean="0">
                <a:latin typeface="Kruti Dev 010" pitchFamily="2" charset="0"/>
              </a:rPr>
              <a:t> </a:t>
            </a:r>
          </a:p>
          <a:p>
            <a:pPr algn="just"/>
            <a:r>
              <a:rPr lang="en-US" dirty="0" err="1" smtClean="0">
                <a:latin typeface="Kruti Dev 010" pitchFamily="2" charset="0"/>
              </a:rPr>
              <a:t>g’kZdksfoV~l</a:t>
            </a:r>
            <a:r>
              <a:rPr lang="en-US" dirty="0" smtClean="0">
                <a:latin typeface="Kruti Dev 010" pitchFamily="2" charset="0"/>
              </a:rPr>
              <a:t> ds '</a:t>
            </a:r>
            <a:r>
              <a:rPr lang="en-US" dirty="0" err="1" smtClean="0">
                <a:latin typeface="Kruti Dev 010" pitchFamily="2" charset="0"/>
              </a:rPr>
              <a:t>kCnksa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ÞlaL—fr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i;kZoj.k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ekuo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fufeZr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Hkkx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gSßA</a:t>
            </a:r>
            <a:r>
              <a:rPr lang="en-US" dirty="0" smtClean="0">
                <a:latin typeface="Kruti Dev 010" pitchFamily="2" charset="0"/>
              </a:rPr>
              <a:t> buds </a:t>
            </a:r>
            <a:r>
              <a:rPr lang="en-US" dirty="0" err="1" smtClean="0">
                <a:latin typeface="Kruti Dev 010" pitchFamily="2" charset="0"/>
              </a:rPr>
              <a:t>vuqlkj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i;kZoj.k</a:t>
            </a:r>
            <a:r>
              <a:rPr lang="en-US" dirty="0" smtClean="0">
                <a:latin typeface="Kruti Dev 010" pitchFamily="2" charset="0"/>
              </a:rPr>
              <a:t> ds </a:t>
            </a:r>
            <a:r>
              <a:rPr lang="en-US" dirty="0" err="1" smtClean="0">
                <a:latin typeface="Kruti Dev 010" pitchFamily="2" charset="0"/>
              </a:rPr>
              <a:t>nks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Hkkx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r>
              <a:rPr lang="en-US" dirty="0" smtClean="0">
                <a:latin typeface="Kruti Dev 010" pitchFamily="2" charset="0"/>
              </a:rPr>
              <a:t>&amp; </a:t>
            </a:r>
            <a:r>
              <a:rPr lang="en-US" dirty="0" err="1" smtClean="0">
                <a:latin typeface="Kruti Dev 010" pitchFamily="2" charset="0"/>
              </a:rPr>
              <a:t>igyk&amp;çk—frd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vkSj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nwljk&amp;lkekftdA</a:t>
            </a:r>
            <a:r>
              <a:rPr lang="en-US" dirty="0" smtClean="0">
                <a:latin typeface="Kruti Dev 010" pitchFamily="2" charset="0"/>
              </a:rPr>
              <a:t> </a:t>
            </a:r>
          </a:p>
          <a:p>
            <a:pPr algn="just"/>
            <a:r>
              <a:rPr lang="en-US" dirty="0" err="1" smtClean="0">
                <a:latin typeface="Kruti Dev 010" pitchFamily="2" charset="0"/>
              </a:rPr>
              <a:t>lkekftd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i;kZoj.k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lkjh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HkkSfrd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vkSj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vHkkSfrd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phtsa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ftudk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fuekZ.k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ekuo</a:t>
            </a:r>
            <a:r>
              <a:rPr lang="en-US" dirty="0" smtClean="0">
                <a:latin typeface="Kruti Dev 010" pitchFamily="2" charset="0"/>
              </a:rPr>
              <a:t> ds }</a:t>
            </a:r>
            <a:r>
              <a:rPr lang="en-US" dirty="0" err="1" smtClean="0">
                <a:latin typeface="Kruti Dev 010" pitchFamily="2" charset="0"/>
              </a:rPr>
              <a:t>kjk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gqvk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mnkgj.k</a:t>
            </a:r>
            <a:r>
              <a:rPr lang="en-US" dirty="0" smtClean="0">
                <a:latin typeface="Kruti Dev 010" pitchFamily="2" charset="0"/>
              </a:rPr>
              <a:t> ds </a:t>
            </a:r>
            <a:r>
              <a:rPr lang="en-US" dirty="0" err="1" smtClean="0">
                <a:latin typeface="Kruti Dev 010" pitchFamily="2" charset="0"/>
              </a:rPr>
              <a:t>ft</a:t>
            </a:r>
            <a:r>
              <a:rPr lang="en-US" dirty="0" smtClean="0">
                <a:latin typeface="Kruti Dev 010" pitchFamily="2" charset="0"/>
              </a:rPr>
              <a:t>, </a:t>
            </a:r>
            <a:r>
              <a:rPr lang="en-US" dirty="0" err="1" smtClean="0">
                <a:latin typeface="Kruti Dev 010" pitchFamily="2" charset="0"/>
              </a:rPr>
              <a:t>dqlhZ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Vscy</a:t>
            </a:r>
            <a:r>
              <a:rPr lang="en-US" dirty="0" smtClean="0">
                <a:latin typeface="Kruti Dev 010" pitchFamily="2" charset="0"/>
              </a:rPr>
              <a:t>] dye] </a:t>
            </a:r>
            <a:r>
              <a:rPr lang="en-US" dirty="0" err="1" smtClean="0">
                <a:latin typeface="Kruti Dev 010" pitchFamily="2" charset="0"/>
              </a:rPr>
              <a:t>jftLVj</a:t>
            </a:r>
            <a:r>
              <a:rPr lang="en-US" dirty="0" smtClean="0">
                <a:latin typeface="Kruti Dev 010" pitchFamily="2" charset="0"/>
              </a:rPr>
              <a:t>] /</a:t>
            </a:r>
            <a:r>
              <a:rPr lang="en-US" dirty="0" err="1" smtClean="0">
                <a:latin typeface="Kruti Dev 010" pitchFamily="2" charset="0"/>
              </a:rPr>
              <a:t>keZ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f'k</a:t>
            </a:r>
            <a:r>
              <a:rPr lang="en-US" dirty="0" smtClean="0">
                <a:latin typeface="Kruti Dev 010" pitchFamily="2" charset="0"/>
              </a:rPr>
              <a:t>{</a:t>
            </a:r>
            <a:r>
              <a:rPr lang="en-US" dirty="0" err="1" smtClean="0">
                <a:latin typeface="Kruti Dev 010" pitchFamily="2" charset="0"/>
              </a:rPr>
              <a:t>kk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Kku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uSfrdrk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vkfnA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g'kZdksfoV~l</a:t>
            </a:r>
            <a:r>
              <a:rPr lang="en-US" dirty="0" smtClean="0">
                <a:latin typeface="Kruti Dev 010" pitchFamily="2" charset="0"/>
              </a:rPr>
              <a:t> us </a:t>
            </a:r>
            <a:r>
              <a:rPr lang="en-US" dirty="0" err="1" smtClean="0">
                <a:latin typeface="Kruti Dev 010" pitchFamily="2" charset="0"/>
              </a:rPr>
              <a:t>blh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lkekftd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i;kZoj.k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tks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ekuo</a:t>
            </a:r>
            <a:r>
              <a:rPr lang="en-US" dirty="0" smtClean="0">
                <a:latin typeface="Kruti Dev 010" pitchFamily="2" charset="0"/>
              </a:rPr>
              <a:t> }</a:t>
            </a:r>
            <a:r>
              <a:rPr lang="en-US" dirty="0" err="1" smtClean="0">
                <a:latin typeface="Kruti Dev 010" pitchFamily="2" charset="0"/>
              </a:rPr>
              <a:t>kjk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fufeZr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dks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laL</a:t>
            </a:r>
            <a:r>
              <a:rPr lang="en-US" dirty="0" smtClean="0">
                <a:latin typeface="Kruti Dev 010" pitchFamily="2" charset="0"/>
              </a:rPr>
              <a:t>—</a:t>
            </a:r>
            <a:r>
              <a:rPr lang="en-US" dirty="0" err="1" smtClean="0">
                <a:latin typeface="Kruti Dev 010" pitchFamily="2" charset="0"/>
              </a:rPr>
              <a:t>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dgk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endParaRPr lang="en-US" dirty="0" smtClean="0">
              <a:latin typeface="Kruti Dev 010" pitchFamily="2" charset="0"/>
            </a:endParaRPr>
          </a:p>
          <a:p>
            <a:endParaRPr lang="en-US" dirty="0"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65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83" y="666207"/>
            <a:ext cx="11295017" cy="5459958"/>
          </a:xfrm>
        </p:spPr>
        <p:txBody>
          <a:bodyPr/>
          <a:lstStyle/>
          <a:p>
            <a:pPr algn="just"/>
            <a:r>
              <a:rPr lang="en-US" dirty="0" err="1" smtClean="0">
                <a:latin typeface="Kruti Dev 010" pitchFamily="2" charset="0"/>
              </a:rPr>
              <a:t>cksxkMZl</a:t>
            </a:r>
            <a:r>
              <a:rPr lang="en-US" dirty="0" smtClean="0">
                <a:latin typeface="Kruti Dev 010" pitchFamily="2" charset="0"/>
              </a:rPr>
              <a:t> ds </a:t>
            </a:r>
            <a:r>
              <a:rPr lang="en-US" dirty="0" err="1" smtClean="0">
                <a:latin typeface="Kruti Dev 010" pitchFamily="2" charset="0"/>
              </a:rPr>
              <a:t>vuqlkj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Þfdlh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lewg</a:t>
            </a:r>
            <a:r>
              <a:rPr lang="en-US" dirty="0" smtClean="0">
                <a:latin typeface="Kruti Dev 010" pitchFamily="2" charset="0"/>
              </a:rPr>
              <a:t> ds </a:t>
            </a:r>
            <a:r>
              <a:rPr lang="en-US" dirty="0" err="1" smtClean="0">
                <a:latin typeface="Kruti Dev 010" pitchFamily="2" charset="0"/>
              </a:rPr>
              <a:t>dk;Z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djus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vkSj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fopkj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djus</a:t>
            </a:r>
            <a:r>
              <a:rPr lang="en-US" dirty="0" smtClean="0">
                <a:latin typeface="Kruti Dev 010" pitchFamily="2" charset="0"/>
              </a:rPr>
              <a:t> ds </a:t>
            </a:r>
            <a:r>
              <a:rPr lang="en-US" dirty="0" err="1" smtClean="0">
                <a:latin typeface="Kruti Dev 010" pitchFamily="2" charset="0"/>
              </a:rPr>
              <a:t>lHkh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rjhdksa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uke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laL—fr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gSAß</a:t>
            </a:r>
            <a:endParaRPr lang="en-US" dirty="0" smtClean="0">
              <a:latin typeface="Kruti Dev 010" pitchFamily="2" charset="0"/>
            </a:endParaRPr>
          </a:p>
          <a:p>
            <a:pPr algn="just"/>
            <a:endParaRPr lang="en-US" dirty="0" smtClean="0">
              <a:latin typeface="Kruti Dev 010" pitchFamily="2" charset="0"/>
            </a:endParaRPr>
          </a:p>
          <a:p>
            <a:pPr algn="just"/>
            <a:r>
              <a:rPr lang="en-US" dirty="0" err="1" smtClean="0">
                <a:latin typeface="Kruti Dev 010" pitchFamily="2" charset="0"/>
              </a:rPr>
              <a:t>cksxkMZl</a:t>
            </a:r>
            <a:r>
              <a:rPr lang="en-US" dirty="0" smtClean="0">
                <a:latin typeface="Kruti Dev 010" pitchFamily="2" charset="0"/>
              </a:rPr>
              <a:t> us </a:t>
            </a:r>
            <a:r>
              <a:rPr lang="en-US" dirty="0" err="1" smtClean="0">
                <a:latin typeface="Kruti Dev 010" pitchFamily="2" charset="0"/>
              </a:rPr>
              <a:t>Hkh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ch;jLVhM</a:t>
            </a:r>
            <a:r>
              <a:rPr lang="en-US" dirty="0" smtClean="0">
                <a:latin typeface="Kruti Dev 010" pitchFamily="2" charset="0"/>
              </a:rPr>
              <a:t> dh </a:t>
            </a:r>
            <a:r>
              <a:rPr lang="en-US" dirty="0" err="1" smtClean="0">
                <a:latin typeface="Kruti Dev 010" pitchFamily="2" charset="0"/>
              </a:rPr>
              <a:t>rjg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HkkSfrd</a:t>
            </a:r>
            <a:r>
              <a:rPr lang="en-US" dirty="0" smtClean="0">
                <a:latin typeface="Kruti Dev 010" pitchFamily="2" charset="0"/>
              </a:rPr>
              <a:t> ,</a:t>
            </a:r>
            <a:r>
              <a:rPr lang="en-US" dirty="0" err="1" smtClean="0">
                <a:latin typeface="Kruti Dev 010" pitchFamily="2" charset="0"/>
              </a:rPr>
              <a:t>oa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vHkkSfrd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nksuksa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</a:t>
            </a:r>
            <a:r>
              <a:rPr lang="en-US" dirty="0" smtClean="0">
                <a:latin typeface="Kruti Dev 010" pitchFamily="2" charset="0"/>
              </a:rPr>
              <a:t>{</a:t>
            </a:r>
            <a:r>
              <a:rPr lang="en-US" dirty="0" err="1" smtClean="0">
                <a:latin typeface="Kruti Dev 010" pitchFamily="2" charset="0"/>
              </a:rPr>
              <a:t>kksa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ij</a:t>
            </a:r>
            <a:r>
              <a:rPr lang="en-US" dirty="0" smtClean="0">
                <a:latin typeface="Kruti Dev 010" pitchFamily="2" charset="0"/>
              </a:rPr>
              <a:t> cy </a:t>
            </a:r>
            <a:r>
              <a:rPr lang="en-US" dirty="0" err="1" smtClean="0">
                <a:latin typeface="Kruti Dev 010" pitchFamily="2" charset="0"/>
              </a:rPr>
              <a:t>fn;k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endParaRPr lang="en-US" dirty="0" smtClean="0">
              <a:latin typeface="Kruti Dev 010" pitchFamily="2" charset="0"/>
            </a:endParaRPr>
          </a:p>
          <a:p>
            <a:pPr algn="just"/>
            <a:endParaRPr lang="en-US" dirty="0" smtClean="0">
              <a:latin typeface="Kruti Dev 010" pitchFamily="2" charset="0"/>
            </a:endParaRPr>
          </a:p>
          <a:p>
            <a:pPr algn="just"/>
            <a:r>
              <a:rPr lang="en-US" dirty="0" err="1" smtClean="0">
                <a:latin typeface="Kruti Dev 010" pitchFamily="2" charset="0"/>
              </a:rPr>
              <a:t>eSfyuksLdh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vuqlkj&amp;ßlaL—fr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euq</a:t>
            </a:r>
            <a:r>
              <a:rPr lang="en-US" dirty="0" smtClean="0">
                <a:latin typeface="Kruti Dev 010" pitchFamily="2" charset="0"/>
              </a:rPr>
              <a:t>"; dh —</a:t>
            </a:r>
            <a:r>
              <a:rPr lang="en-US" dirty="0" err="1" smtClean="0">
                <a:latin typeface="Kruti Dev 010" pitchFamily="2" charset="0"/>
              </a:rPr>
              <a:t>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rFkk</a:t>
            </a:r>
            <a:r>
              <a:rPr lang="en-US" dirty="0" smtClean="0">
                <a:latin typeface="Kruti Dev 010" pitchFamily="2" charset="0"/>
              </a:rPr>
              <a:t> ,d </a:t>
            </a:r>
            <a:r>
              <a:rPr lang="en-US" dirty="0" err="1" smtClean="0">
                <a:latin typeface="Kruti Dev 010" pitchFamily="2" charset="0"/>
              </a:rPr>
              <a:t>lk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ftlds</a:t>
            </a:r>
            <a:r>
              <a:rPr lang="en-US" dirty="0" smtClean="0">
                <a:latin typeface="Kruti Dev 010" pitchFamily="2" charset="0"/>
              </a:rPr>
              <a:t> }</a:t>
            </a:r>
            <a:r>
              <a:rPr lang="en-US" dirty="0" err="1" smtClean="0">
                <a:latin typeface="Kruti Dev 010" pitchFamily="2" charset="0"/>
              </a:rPr>
              <a:t>kjk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og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vius</a:t>
            </a:r>
            <a:r>
              <a:rPr lang="en-US" dirty="0" smtClean="0">
                <a:latin typeface="Kruti Dev 010" pitchFamily="2" charset="0"/>
              </a:rPr>
              <a:t> y{;</a:t>
            </a:r>
            <a:r>
              <a:rPr lang="en-US" dirty="0" err="1" smtClean="0">
                <a:latin typeface="Kruti Dev 010" pitchFamily="2" charset="0"/>
              </a:rPr>
              <a:t>ksa</a:t>
            </a:r>
            <a:r>
              <a:rPr lang="en-US" dirty="0" smtClean="0">
                <a:latin typeface="Kruti Dev 010" pitchFamily="2" charset="0"/>
              </a:rPr>
              <a:t> dh </a:t>
            </a:r>
            <a:r>
              <a:rPr lang="en-US" dirty="0" err="1" smtClean="0">
                <a:latin typeface="Kruti Dev 010" pitchFamily="2" charset="0"/>
              </a:rPr>
              <a:t>çkfIr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gSAß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vFkkZr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ÞlaL—fr</a:t>
            </a:r>
            <a:r>
              <a:rPr lang="en-US" dirty="0" smtClean="0">
                <a:latin typeface="Kruti Dev 010" pitchFamily="2" charset="0"/>
              </a:rPr>
              <a:t> thou </a:t>
            </a:r>
            <a:r>
              <a:rPr lang="en-US" dirty="0" err="1" smtClean="0">
                <a:latin typeface="Kruti Dev 010" pitchFamily="2" charset="0"/>
              </a:rPr>
              <a:t>O;rhr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djus</a:t>
            </a:r>
            <a:r>
              <a:rPr lang="en-US" dirty="0" smtClean="0">
                <a:latin typeface="Kruti Dev 010" pitchFamily="2" charset="0"/>
              </a:rPr>
              <a:t> dh ,d </a:t>
            </a:r>
            <a:r>
              <a:rPr lang="en-US" dirty="0" err="1" smtClean="0">
                <a:latin typeface="Kruti Dev 010" pitchFamily="2" charset="0"/>
              </a:rPr>
              <a:t>laiw.kZ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fof</a:t>
            </a:r>
            <a:r>
              <a:rPr lang="en-US" dirty="0" smtClean="0">
                <a:latin typeface="Kruti Dev 010" pitchFamily="2" charset="0"/>
              </a:rPr>
              <a:t>/k </a:t>
            </a:r>
            <a:r>
              <a:rPr lang="en-US" dirty="0" err="1" smtClean="0">
                <a:latin typeface="Kruti Dev 010" pitchFamily="2" charset="0"/>
              </a:rPr>
              <a:t>gS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O;fä</a:t>
            </a:r>
            <a:r>
              <a:rPr lang="en-US" dirty="0" smtClean="0">
                <a:latin typeface="Kruti Dev 010" pitchFamily="2" charset="0"/>
              </a:rPr>
              <a:t> ds '</a:t>
            </a:r>
            <a:r>
              <a:rPr lang="en-US" dirty="0" err="1" smtClean="0">
                <a:latin typeface="Kruti Dev 010" pitchFamily="2" charset="0"/>
              </a:rPr>
              <a:t>kkjhfjd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ekufld</a:t>
            </a:r>
            <a:r>
              <a:rPr lang="en-US" dirty="0" smtClean="0">
                <a:latin typeface="Kruti Dev 010" pitchFamily="2" charset="0"/>
              </a:rPr>
              <a:t> ,</a:t>
            </a:r>
            <a:r>
              <a:rPr lang="en-US" dirty="0" err="1" smtClean="0">
                <a:latin typeface="Kruti Dev 010" pitchFamily="2" charset="0"/>
              </a:rPr>
              <a:t>oa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vU</a:t>
            </a:r>
            <a:r>
              <a:rPr lang="en-US" dirty="0" smtClean="0">
                <a:latin typeface="Kruti Dev 010" pitchFamily="2" charset="0"/>
              </a:rPr>
              <a:t>; </a:t>
            </a:r>
            <a:r>
              <a:rPr lang="en-US" dirty="0" err="1" smtClean="0">
                <a:latin typeface="Kruti Dev 010" pitchFamily="2" charset="0"/>
              </a:rPr>
              <a:t>vko';drkvksa</a:t>
            </a:r>
            <a:r>
              <a:rPr lang="en-US" dirty="0" smtClean="0">
                <a:latin typeface="Kruti Dev 010" pitchFamily="2" charset="0"/>
              </a:rPr>
              <a:t> dh </a:t>
            </a:r>
            <a:r>
              <a:rPr lang="en-US" dirty="0" err="1" smtClean="0">
                <a:latin typeface="Kruti Dev 010" pitchFamily="2" charset="0"/>
              </a:rPr>
              <a:t>iwfrZ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gSAß</a:t>
            </a:r>
            <a:endParaRPr lang="en-US" dirty="0" smtClean="0"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32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83" y="666207"/>
            <a:ext cx="11295017" cy="5459958"/>
          </a:xfrm>
        </p:spPr>
        <p:txBody>
          <a:bodyPr/>
          <a:lstStyle/>
          <a:p>
            <a:pPr algn="just">
              <a:buNone/>
            </a:pPr>
            <a:r>
              <a:rPr lang="en-US" b="1" dirty="0" err="1" smtClean="0">
                <a:latin typeface="Kruti Dev 010" pitchFamily="2" charset="0"/>
              </a:rPr>
              <a:t>laL—fr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ds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çdkj</a:t>
            </a:r>
            <a:endParaRPr lang="en-US" b="1" dirty="0" smtClean="0">
              <a:latin typeface="Kruti Dev 010" pitchFamily="2" charset="0"/>
            </a:endParaRPr>
          </a:p>
          <a:p>
            <a:pPr algn="just"/>
            <a:r>
              <a:rPr lang="en-US" dirty="0" err="1" smtClean="0">
                <a:latin typeface="Kruti Dev 010" pitchFamily="2" charset="0"/>
              </a:rPr>
              <a:t>v‚xcZu</a:t>
            </a:r>
            <a:r>
              <a:rPr lang="en-US" dirty="0" smtClean="0">
                <a:latin typeface="Kruti Dev 010" pitchFamily="2" charset="0"/>
              </a:rPr>
              <a:t> ,</a:t>
            </a:r>
            <a:r>
              <a:rPr lang="en-US" dirty="0" err="1" smtClean="0">
                <a:latin typeface="Kruti Dev 010" pitchFamily="2" charset="0"/>
              </a:rPr>
              <a:t>oa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fued‚Q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vuqlkj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laL—fr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çdkjk</a:t>
            </a:r>
            <a:r>
              <a:rPr lang="en-US" dirty="0" smtClean="0">
                <a:latin typeface="Kruti Dev 010" pitchFamily="2" charset="0"/>
              </a:rPr>
              <a:t> dh </a:t>
            </a:r>
            <a:r>
              <a:rPr lang="en-US" dirty="0" err="1" smtClean="0">
                <a:latin typeface="Kruti Dev 010" pitchFamily="2" charset="0"/>
              </a:rPr>
              <a:t>gksrh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gS&amp;HkkSfrd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laL—fr</a:t>
            </a:r>
            <a:r>
              <a:rPr lang="en-US" b="1" dirty="0" smtClean="0">
                <a:latin typeface="Kruti Dev 010" pitchFamily="2" charset="0"/>
              </a:rPr>
              <a:t> ,</a:t>
            </a:r>
            <a:r>
              <a:rPr lang="en-US" b="1" dirty="0" err="1" smtClean="0">
                <a:latin typeface="Kruti Dev 010" pitchFamily="2" charset="0"/>
              </a:rPr>
              <a:t>oa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vHkkSfrd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laL—frA</a:t>
            </a:r>
            <a:endParaRPr lang="en-US" b="1" dirty="0" smtClean="0">
              <a:latin typeface="Kruti Dev 010" pitchFamily="2" charset="0"/>
            </a:endParaRPr>
          </a:p>
          <a:p>
            <a:pPr algn="just"/>
            <a:r>
              <a:rPr lang="en-US" b="1" dirty="0" err="1" smtClean="0">
                <a:latin typeface="Kruti Dev 010" pitchFamily="2" charset="0"/>
              </a:rPr>
              <a:t>HkkSfrd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laL—fr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&amp; </a:t>
            </a:r>
            <a:r>
              <a:rPr lang="en-US" dirty="0" err="1" smtClean="0">
                <a:latin typeface="Kruti Dev 010" pitchFamily="2" charset="0"/>
              </a:rPr>
              <a:t>HkkSfrd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laL—fr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vUrZxr</a:t>
            </a:r>
            <a:r>
              <a:rPr lang="en-US" dirty="0" smtClean="0">
                <a:latin typeface="Kruti Dev 010" pitchFamily="2" charset="0"/>
              </a:rPr>
              <a:t> mu </a:t>
            </a:r>
            <a:r>
              <a:rPr lang="en-US" dirty="0" err="1" smtClean="0">
                <a:latin typeface="Kruti Dev 010" pitchFamily="2" charset="0"/>
              </a:rPr>
              <a:t>lHkh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HkkSfrd</a:t>
            </a:r>
            <a:r>
              <a:rPr lang="en-US" dirty="0" smtClean="0">
                <a:latin typeface="Kruti Dev 010" pitchFamily="2" charset="0"/>
              </a:rPr>
              <a:t> ,</a:t>
            </a:r>
            <a:r>
              <a:rPr lang="en-US" dirty="0" err="1" smtClean="0">
                <a:latin typeface="Kruti Dev 010" pitchFamily="2" charset="0"/>
              </a:rPr>
              <a:t>oa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ewrZ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oLrqvksa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lekos'k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ftudk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fuekZ.k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euq</a:t>
            </a:r>
            <a:r>
              <a:rPr lang="en-US" dirty="0" smtClean="0">
                <a:latin typeface="Kruti Dev 010" pitchFamily="2" charset="0"/>
              </a:rPr>
              <a:t>";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fy</a:t>
            </a:r>
            <a:r>
              <a:rPr lang="en-US" dirty="0" smtClean="0">
                <a:latin typeface="Kruti Dev 010" pitchFamily="2" charset="0"/>
              </a:rPr>
              <a:t>, </a:t>
            </a:r>
            <a:r>
              <a:rPr lang="en-US" dirty="0" err="1" smtClean="0">
                <a:latin typeface="Kruti Dev 010" pitchFamily="2" charset="0"/>
              </a:rPr>
              <a:t>fd;k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rFkk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ftUgsa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ge</a:t>
            </a:r>
            <a:r>
              <a:rPr lang="en-US" dirty="0" smtClean="0">
                <a:latin typeface="Kruti Dev 010" pitchFamily="2" charset="0"/>
              </a:rPr>
              <a:t> ns[k ,</a:t>
            </a:r>
            <a:r>
              <a:rPr lang="en-US" dirty="0" err="1" smtClean="0">
                <a:latin typeface="Kruti Dev 010" pitchFamily="2" charset="0"/>
              </a:rPr>
              <a:t>oa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Nw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ldrs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HkkSfrd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laL—fr</a:t>
            </a:r>
            <a:r>
              <a:rPr lang="en-US" dirty="0" smtClean="0">
                <a:latin typeface="Kruti Dev 010" pitchFamily="2" charset="0"/>
              </a:rPr>
              <a:t> dh la[;k </a:t>
            </a:r>
            <a:r>
              <a:rPr lang="en-US" dirty="0" err="1" smtClean="0">
                <a:latin typeface="Kruti Dev 010" pitchFamily="2" charset="0"/>
              </a:rPr>
              <a:t>vkfne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lekt</a:t>
            </a:r>
            <a:r>
              <a:rPr lang="en-US" dirty="0" smtClean="0">
                <a:latin typeface="Kruti Dev 010" pitchFamily="2" charset="0"/>
              </a:rPr>
              <a:t> dh </a:t>
            </a:r>
            <a:r>
              <a:rPr lang="en-US" dirty="0" err="1" smtClean="0">
                <a:latin typeface="Kruti Dev 010" pitchFamily="2" charset="0"/>
              </a:rPr>
              <a:t>rqyuk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kqfud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lekt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vf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çks-ch;jLVhM</a:t>
            </a:r>
            <a:r>
              <a:rPr lang="en-US" dirty="0" smtClean="0">
                <a:latin typeface="Kruti Dev 010" pitchFamily="2" charset="0"/>
              </a:rPr>
              <a:t> us </a:t>
            </a:r>
            <a:r>
              <a:rPr lang="en-US" dirty="0" err="1" smtClean="0">
                <a:latin typeface="Kruti Dev 010" pitchFamily="2" charset="0"/>
              </a:rPr>
              <a:t>HkkSfrd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laL—fr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leLr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rRoksa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eq</a:t>
            </a:r>
            <a:r>
              <a:rPr lang="en-US" dirty="0" smtClean="0">
                <a:latin typeface="Kruti Dev 010" pitchFamily="2" charset="0"/>
              </a:rPr>
              <a:t>[; 13 </a:t>
            </a:r>
            <a:r>
              <a:rPr lang="en-US" dirty="0" err="1" smtClean="0">
                <a:latin typeface="Kruti Dev 010" pitchFamily="2" charset="0"/>
              </a:rPr>
              <a:t>oxksaZ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foHkkftr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bls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vkSj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Li"V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djus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ç;kl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fd;k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gS&amp;e'khusa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midj.k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crZu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bekjrsa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lM+dsa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iqy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f'kYi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oLrq,sa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dykRed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oLrq,sa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oL</a:t>
            </a:r>
            <a:r>
              <a:rPr lang="en-US" dirty="0" smtClean="0">
                <a:latin typeface="Kruti Dev 010" pitchFamily="2" charset="0"/>
              </a:rPr>
              <a:t>=] </a:t>
            </a:r>
            <a:r>
              <a:rPr lang="en-US" dirty="0" err="1" smtClean="0">
                <a:latin typeface="Kruti Dev 010" pitchFamily="2" charset="0"/>
              </a:rPr>
              <a:t>okgu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QuhZpj</a:t>
            </a:r>
            <a:r>
              <a:rPr lang="en-US" dirty="0" smtClean="0">
                <a:latin typeface="Kruti Dev 010" pitchFamily="2" charset="0"/>
              </a:rPr>
              <a:t>] [</a:t>
            </a:r>
            <a:r>
              <a:rPr lang="en-US" dirty="0" err="1" smtClean="0">
                <a:latin typeface="Kruti Dev 010" pitchFamily="2" charset="0"/>
              </a:rPr>
              <a:t>kk</a:t>
            </a:r>
            <a:r>
              <a:rPr lang="en-US" dirty="0" smtClean="0">
                <a:latin typeface="Kruti Dev 010" pitchFamily="2" charset="0"/>
              </a:rPr>
              <a:t>| </a:t>
            </a:r>
            <a:r>
              <a:rPr lang="en-US" dirty="0" err="1" smtClean="0">
                <a:latin typeface="Kruti Dev 010" pitchFamily="2" charset="0"/>
              </a:rPr>
              <a:t>inkFkZ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vkS’kf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k;ka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vkfnA</a:t>
            </a:r>
            <a:endParaRPr lang="en-US" dirty="0" smtClean="0"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32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22070"/>
            <a:ext cx="10942320" cy="147020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Kruti Dev 010" pitchFamily="2" charset="0"/>
              </a:rPr>
              <a:t/>
            </a:r>
            <a:br>
              <a:rPr lang="en-US" dirty="0" smtClean="0">
                <a:latin typeface="Kruti Dev 010" pitchFamily="2" charset="0"/>
              </a:rPr>
            </a:br>
            <a:r>
              <a:rPr lang="en-US" b="1" dirty="0" err="1" smtClean="0">
                <a:latin typeface="Kruti Dev 010" pitchFamily="2" charset="0"/>
              </a:rPr>
              <a:t>HkkSfrd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laL—fr</a:t>
            </a:r>
            <a:r>
              <a:rPr lang="en-US" b="1" dirty="0" smtClean="0">
                <a:latin typeface="Kruti Dev 010" pitchFamily="2" charset="0"/>
              </a:rPr>
              <a:t> dh </a:t>
            </a:r>
            <a:r>
              <a:rPr lang="en-US" b="1" dirty="0" err="1" smtClean="0">
                <a:latin typeface="Kruti Dev 010" pitchFamily="2" charset="0"/>
              </a:rPr>
              <a:t>fo'ks"krk</a:t>
            </a:r>
            <a:r>
              <a:rPr lang="en-US" b="1" dirty="0" smtClean="0">
                <a:latin typeface="Kruti Dev 010" pitchFamily="2" charset="0"/>
              </a:rPr>
              <a:t>,¡</a:t>
            </a:r>
            <a:r>
              <a:rPr lang="en-US" dirty="0" smtClean="0">
                <a:latin typeface="Kruti Dev 010" pitchFamily="2" charset="0"/>
              </a:rPr>
              <a:t/>
            </a:r>
            <a:br>
              <a:rPr lang="en-US" dirty="0" smtClean="0">
                <a:latin typeface="Kruti Dev 010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206" y="1410789"/>
            <a:ext cx="10916194" cy="4715375"/>
          </a:xfrm>
        </p:spPr>
        <p:txBody>
          <a:bodyPr/>
          <a:lstStyle/>
          <a:p>
            <a:pPr algn="just"/>
            <a:r>
              <a:rPr lang="en-US" dirty="0" err="1" smtClean="0">
                <a:latin typeface="Kruti Dev 010" pitchFamily="2" charset="0"/>
              </a:rPr>
              <a:t>HkkSfrd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laL—fr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ewrZ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endParaRPr lang="en-US" dirty="0" smtClean="0">
              <a:latin typeface="Kruti Dev 010" pitchFamily="2" charset="0"/>
            </a:endParaRPr>
          </a:p>
          <a:p>
            <a:pPr algn="just"/>
            <a:r>
              <a:rPr lang="en-US" dirty="0" err="1" smtClean="0">
                <a:latin typeface="Kruti Dev 010" pitchFamily="2" charset="0"/>
              </a:rPr>
              <a:t>blesa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fujUrj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o`f</a:t>
            </a:r>
            <a:r>
              <a:rPr lang="en-US" dirty="0" smtClean="0">
                <a:latin typeface="Kruti Dev 010" pitchFamily="2" charset="0"/>
              </a:rPr>
              <a:t>) </a:t>
            </a:r>
            <a:r>
              <a:rPr lang="en-US" dirty="0" err="1" smtClean="0">
                <a:latin typeface="Kruti Dev 010" pitchFamily="2" charset="0"/>
              </a:rPr>
              <a:t>gksrh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jgrh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endParaRPr lang="en-US" dirty="0" smtClean="0">
              <a:latin typeface="Kruti Dev 010" pitchFamily="2" charset="0"/>
            </a:endParaRPr>
          </a:p>
          <a:p>
            <a:pPr algn="just"/>
            <a:r>
              <a:rPr lang="en-US" dirty="0" err="1" smtClean="0">
                <a:latin typeface="Kruti Dev 010" pitchFamily="2" charset="0"/>
              </a:rPr>
              <a:t>HkkSfrd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laL—fr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ekih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ldrh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endParaRPr lang="en-US" dirty="0" smtClean="0">
              <a:latin typeface="Kruti Dev 010" pitchFamily="2" charset="0"/>
            </a:endParaRPr>
          </a:p>
          <a:p>
            <a:pPr algn="just"/>
            <a:r>
              <a:rPr lang="en-US" dirty="0" err="1" smtClean="0">
                <a:latin typeface="Kruti Dev 010" pitchFamily="2" charset="0"/>
              </a:rPr>
              <a:t>HkkSfrd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laL—fr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ifjorZu</a:t>
            </a:r>
            <a:r>
              <a:rPr lang="en-US" dirty="0" smtClean="0">
                <a:latin typeface="Kruti Dev 010" pitchFamily="2" charset="0"/>
              </a:rPr>
              <a:t> '</a:t>
            </a:r>
            <a:r>
              <a:rPr lang="en-US" dirty="0" err="1" smtClean="0">
                <a:latin typeface="Kruti Dev 010" pitchFamily="2" charset="0"/>
              </a:rPr>
              <a:t>kh?kz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endParaRPr lang="en-US" dirty="0" smtClean="0">
              <a:latin typeface="Kruti Dev 010" pitchFamily="2" charset="0"/>
            </a:endParaRPr>
          </a:p>
          <a:p>
            <a:pPr algn="just"/>
            <a:r>
              <a:rPr lang="en-US" dirty="0" err="1" smtClean="0">
                <a:latin typeface="Kruti Dev 010" pitchFamily="2" charset="0"/>
              </a:rPr>
              <a:t>bldh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mi;ksfxrk</a:t>
            </a:r>
            <a:r>
              <a:rPr lang="en-US" dirty="0" smtClean="0">
                <a:latin typeface="Kruti Dev 010" pitchFamily="2" charset="0"/>
              </a:rPr>
              <a:t> ,</a:t>
            </a:r>
            <a:r>
              <a:rPr lang="en-US" dirty="0" err="1" smtClean="0">
                <a:latin typeface="Kruti Dev 010" pitchFamily="2" charset="0"/>
              </a:rPr>
              <a:t>oa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ykHk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ewY;kadu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fd;k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ldrk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endParaRPr lang="en-US" dirty="0" smtClean="0">
              <a:latin typeface="Kruti Dev 010" pitchFamily="2" charset="0"/>
            </a:endParaRPr>
          </a:p>
          <a:p>
            <a:pPr algn="just"/>
            <a:r>
              <a:rPr lang="en-US" dirty="0" err="1" smtClean="0">
                <a:latin typeface="Kruti Dev 010" pitchFamily="2" charset="0"/>
              </a:rPr>
              <a:t>HkkSfrd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laL—fr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fcuk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ifjorZu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fd;s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bls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xzg.k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ugha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fd;k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ldrk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r>
              <a:rPr lang="en-US" dirty="0" smtClean="0">
                <a:latin typeface="Kruti Dev 010" pitchFamily="2" charset="0"/>
              </a:rPr>
              <a:t> </a:t>
            </a:r>
          </a:p>
          <a:p>
            <a:pPr algn="just">
              <a:buNone/>
            </a:pPr>
            <a:r>
              <a:rPr lang="en-US" dirty="0" smtClean="0">
                <a:latin typeface="Kruti Dev 010" pitchFamily="2" charset="0"/>
              </a:rPr>
              <a:t>  ,d </a:t>
            </a:r>
            <a:r>
              <a:rPr lang="en-US" dirty="0" err="1" smtClean="0">
                <a:latin typeface="Kruti Dev 010" pitchFamily="2" charset="0"/>
              </a:rPr>
              <a:t>LFkku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nwljs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LFkku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ys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tkus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rFkk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mls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viukus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mlds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Lo:i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dksbZ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QdZ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ugha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iM+rkA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mnkgj.k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fy</a:t>
            </a:r>
            <a:r>
              <a:rPr lang="en-US" dirty="0" smtClean="0">
                <a:latin typeface="Kruti Dev 010" pitchFamily="2" charset="0"/>
              </a:rPr>
              <a:t>, </a:t>
            </a:r>
            <a:r>
              <a:rPr lang="en-US" dirty="0" err="1" smtClean="0">
                <a:latin typeface="Kruti Dev 010" pitchFamily="2" charset="0"/>
              </a:rPr>
              <a:t>eksVj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xkM+h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iks'kkd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rFkk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diM+k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bR;kfnA</a:t>
            </a:r>
            <a:endParaRPr lang="en-US" dirty="0" smtClean="0">
              <a:latin typeface="Kruti Dev 010" pitchFamily="2" charset="0"/>
            </a:endParaRPr>
          </a:p>
          <a:p>
            <a:endParaRPr lang="en-US" dirty="0" smtClean="0">
              <a:latin typeface="Kruti Dev 010" pitchFamily="2" charset="0"/>
            </a:endParaRPr>
          </a:p>
          <a:p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Kruti Dev 010" pitchFamily="2" charset="0"/>
              </a:rPr>
              <a:t>vHkkSfrd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laL—fr</a:t>
            </a:r>
            <a:r>
              <a:rPr lang="en-US" b="1" dirty="0" smtClean="0">
                <a:latin typeface="Kruti Dev 010" pitchFamily="2" charset="0"/>
              </a:rPr>
              <a:t> &amp; </a:t>
            </a:r>
            <a:endParaRPr lang="en-US" b="1" dirty="0"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1476103"/>
            <a:ext cx="11059886" cy="4650061"/>
          </a:xfrm>
        </p:spPr>
        <p:txBody>
          <a:bodyPr/>
          <a:lstStyle/>
          <a:p>
            <a:pPr algn="just"/>
            <a:r>
              <a:rPr lang="en-US" sz="2800" dirty="0" err="1" smtClean="0">
                <a:latin typeface="Kruti Dev 010" pitchFamily="2" charset="0"/>
              </a:rPr>
              <a:t>vHkkSfrd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laL—fr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ds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vUrxZr</a:t>
            </a:r>
            <a:r>
              <a:rPr lang="en-US" sz="2800" dirty="0" smtClean="0">
                <a:latin typeface="Kruti Dev 010" pitchFamily="2" charset="0"/>
              </a:rPr>
              <a:t> mu </a:t>
            </a:r>
            <a:r>
              <a:rPr lang="en-US" sz="2800" dirty="0" err="1" smtClean="0">
                <a:latin typeface="Kruti Dev 010" pitchFamily="2" charset="0"/>
              </a:rPr>
              <a:t>lHkh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vHkkSfrd</a:t>
            </a:r>
            <a:r>
              <a:rPr lang="en-US" sz="2800" dirty="0" smtClean="0">
                <a:latin typeface="Kruti Dev 010" pitchFamily="2" charset="0"/>
              </a:rPr>
              <a:t> ,</a:t>
            </a:r>
            <a:r>
              <a:rPr lang="en-US" sz="2800" dirty="0" err="1" smtClean="0">
                <a:latin typeface="Kruti Dev 010" pitchFamily="2" charset="0"/>
              </a:rPr>
              <a:t>oa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vewrZ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oLrqvksa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dk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lekos'k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gksrk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gS</a:t>
            </a:r>
            <a:r>
              <a:rPr lang="en-US" sz="2800" dirty="0" smtClean="0">
                <a:latin typeface="Kruti Dev 010" pitchFamily="2" charset="0"/>
              </a:rPr>
              <a:t>] </a:t>
            </a:r>
            <a:r>
              <a:rPr lang="en-US" sz="2800" dirty="0" err="1" smtClean="0">
                <a:latin typeface="Kruti Dev 010" pitchFamily="2" charset="0"/>
              </a:rPr>
              <a:t>ftuds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dksbZ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eki&amp;rkSy</a:t>
            </a:r>
            <a:r>
              <a:rPr lang="en-US" sz="2800" dirty="0" smtClean="0">
                <a:latin typeface="Kruti Dev 010" pitchFamily="2" charset="0"/>
              </a:rPr>
              <a:t>] </a:t>
            </a:r>
            <a:r>
              <a:rPr lang="en-US" sz="2800" dirty="0" err="1" smtClean="0">
                <a:latin typeface="Kruti Dev 010" pitchFamily="2" charset="0"/>
              </a:rPr>
              <a:t>vkdkj</a:t>
            </a:r>
            <a:r>
              <a:rPr lang="en-US" sz="2800" dirty="0" smtClean="0">
                <a:latin typeface="Kruti Dev 010" pitchFamily="2" charset="0"/>
              </a:rPr>
              <a:t> ,</a:t>
            </a:r>
            <a:r>
              <a:rPr lang="en-US" sz="2800" dirty="0" err="1" smtClean="0">
                <a:latin typeface="Kruti Dev 010" pitchFamily="2" charset="0"/>
              </a:rPr>
              <a:t>oa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jax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vkfn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ugha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gksrsA</a:t>
            </a:r>
            <a:endParaRPr lang="en-US" sz="2800" dirty="0" smtClean="0">
              <a:latin typeface="Kruti Dev 010" pitchFamily="2" charset="0"/>
            </a:endParaRPr>
          </a:p>
          <a:p>
            <a:pPr algn="just">
              <a:buNone/>
            </a:pPr>
            <a:endParaRPr lang="en-US" sz="2800" dirty="0" smtClean="0">
              <a:latin typeface="Kruti Dev 010" pitchFamily="2" charset="0"/>
            </a:endParaRPr>
          </a:p>
          <a:p>
            <a:pPr algn="just"/>
            <a:r>
              <a:rPr lang="en-US" sz="2800" dirty="0" err="1" smtClean="0">
                <a:latin typeface="Kruti Dev 010" pitchFamily="2" charset="0"/>
              </a:rPr>
              <a:t>vHkkSfrd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laL—fr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lekthdj.k</a:t>
            </a:r>
            <a:r>
              <a:rPr lang="en-US" sz="2800" dirty="0" smtClean="0">
                <a:latin typeface="Kruti Dev 010" pitchFamily="2" charset="0"/>
              </a:rPr>
              <a:t> ,</a:t>
            </a:r>
            <a:r>
              <a:rPr lang="en-US" sz="2800" dirty="0" err="1" smtClean="0">
                <a:latin typeface="Kruti Dev 010" pitchFamily="2" charset="0"/>
              </a:rPr>
              <a:t>oa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lh</a:t>
            </a:r>
            <a:r>
              <a:rPr lang="en-US" sz="2800" dirty="0" smtClean="0">
                <a:latin typeface="Kruti Dev 010" pitchFamily="2" charset="0"/>
              </a:rPr>
              <a:t>[</a:t>
            </a:r>
            <a:r>
              <a:rPr lang="en-US" sz="2800" dirty="0" err="1" smtClean="0">
                <a:latin typeface="Kruti Dev 010" pitchFamily="2" charset="0"/>
              </a:rPr>
              <a:t>kus</a:t>
            </a:r>
            <a:r>
              <a:rPr lang="en-US" sz="2800" dirty="0" smtClean="0">
                <a:latin typeface="Kruti Dev 010" pitchFamily="2" charset="0"/>
              </a:rPr>
              <a:t> dh </a:t>
            </a:r>
            <a:r>
              <a:rPr lang="en-US" sz="2800" dirty="0" err="1" smtClean="0">
                <a:latin typeface="Kruti Dev 010" pitchFamily="2" charset="0"/>
              </a:rPr>
              <a:t>çfØ;k</a:t>
            </a:r>
            <a:r>
              <a:rPr lang="en-US" sz="2800" dirty="0" smtClean="0">
                <a:latin typeface="Kruti Dev 010" pitchFamily="2" charset="0"/>
              </a:rPr>
              <a:t> }</a:t>
            </a:r>
            <a:r>
              <a:rPr lang="en-US" sz="2800" dirty="0" err="1" smtClean="0">
                <a:latin typeface="Kruti Dev 010" pitchFamily="2" charset="0"/>
              </a:rPr>
              <a:t>kjk</a:t>
            </a:r>
            <a:r>
              <a:rPr lang="en-US" sz="2800" dirty="0" smtClean="0">
                <a:latin typeface="Kruti Dev 010" pitchFamily="2" charset="0"/>
              </a:rPr>
              <a:t> ,d </a:t>
            </a:r>
            <a:r>
              <a:rPr lang="en-US" sz="2800" dirty="0" err="1" smtClean="0">
                <a:latin typeface="Kruti Dev 010" pitchFamily="2" charset="0"/>
              </a:rPr>
              <a:t>ih</a:t>
            </a:r>
            <a:r>
              <a:rPr lang="en-US" sz="2800" dirty="0" smtClean="0">
                <a:latin typeface="Kruti Dev 010" pitchFamily="2" charset="0"/>
              </a:rPr>
              <a:t>&lt;+h </a:t>
            </a:r>
            <a:r>
              <a:rPr lang="en-US" sz="2800" dirty="0" err="1" smtClean="0">
                <a:latin typeface="Kruti Dev 010" pitchFamily="2" charset="0"/>
              </a:rPr>
              <a:t>ls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nwljh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ih</a:t>
            </a:r>
            <a:r>
              <a:rPr lang="en-US" sz="2800" dirty="0" smtClean="0">
                <a:latin typeface="Kruti Dev 010" pitchFamily="2" charset="0"/>
              </a:rPr>
              <a:t>&lt;+h </a:t>
            </a:r>
            <a:r>
              <a:rPr lang="en-US" sz="2800" dirty="0" err="1" smtClean="0">
                <a:latin typeface="Kruti Dev 010" pitchFamily="2" charset="0"/>
              </a:rPr>
              <a:t>esa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gLrkUrfjr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gksrh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jgrh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gSA</a:t>
            </a:r>
            <a:r>
              <a:rPr lang="en-US" sz="2800" dirty="0" smtClean="0">
                <a:latin typeface="Kruti Dev 010" pitchFamily="2" charset="0"/>
              </a:rPr>
              <a:t> </a:t>
            </a:r>
          </a:p>
          <a:p>
            <a:pPr algn="just">
              <a:buNone/>
            </a:pPr>
            <a:endParaRPr lang="en-US" sz="2800" dirty="0" smtClean="0">
              <a:latin typeface="Kruti Dev 010" pitchFamily="2" charset="0"/>
            </a:endParaRPr>
          </a:p>
          <a:p>
            <a:pPr algn="just"/>
            <a:r>
              <a:rPr lang="en-US" sz="2800" dirty="0" err="1" smtClean="0">
                <a:latin typeface="Kruti Dev 010" pitchFamily="2" charset="0"/>
              </a:rPr>
              <a:t>vHkkSfrd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laL—fr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dk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rkRi;Z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laL—fr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ds</a:t>
            </a:r>
            <a:r>
              <a:rPr lang="en-US" sz="2800" dirty="0" smtClean="0">
                <a:latin typeface="Kruti Dev 010" pitchFamily="2" charset="0"/>
              </a:rPr>
              <a:t> ml </a:t>
            </a:r>
            <a:r>
              <a:rPr lang="en-US" sz="2800" dirty="0" err="1" smtClean="0">
                <a:latin typeface="Kruti Dev 010" pitchFamily="2" charset="0"/>
              </a:rPr>
              <a:t>i</a:t>
            </a:r>
            <a:r>
              <a:rPr lang="en-US" sz="2800" dirty="0" smtClean="0">
                <a:latin typeface="Kruti Dev 010" pitchFamily="2" charset="0"/>
              </a:rPr>
              <a:t>{k </a:t>
            </a:r>
            <a:r>
              <a:rPr lang="en-US" sz="2800" dirty="0" err="1" smtClean="0">
                <a:latin typeface="Kruti Dev 010" pitchFamily="2" charset="0"/>
              </a:rPr>
              <a:t>esa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gksrk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gS</a:t>
            </a:r>
            <a:r>
              <a:rPr lang="en-US" sz="2800" dirty="0" smtClean="0">
                <a:latin typeface="Kruti Dev 010" pitchFamily="2" charset="0"/>
              </a:rPr>
              <a:t>] </a:t>
            </a:r>
            <a:r>
              <a:rPr lang="en-US" sz="2800" dirty="0" err="1" smtClean="0">
                <a:latin typeface="Kruti Dev 010" pitchFamily="2" charset="0"/>
              </a:rPr>
              <a:t>ftldk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dksbZ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ewrZ</a:t>
            </a:r>
            <a:r>
              <a:rPr lang="en-US" sz="2800" dirty="0" smtClean="0">
                <a:latin typeface="Kruti Dev 010" pitchFamily="2" charset="0"/>
              </a:rPr>
              <a:t> :</a:t>
            </a:r>
            <a:r>
              <a:rPr lang="en-US" sz="2800" dirty="0" err="1" smtClean="0">
                <a:latin typeface="Kruti Dev 010" pitchFamily="2" charset="0"/>
              </a:rPr>
              <a:t>i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ugha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gksrk</a:t>
            </a:r>
            <a:r>
              <a:rPr lang="en-US" sz="2800" dirty="0" smtClean="0">
                <a:latin typeface="Kruti Dev 010" pitchFamily="2" charset="0"/>
              </a:rPr>
              <a:t>] </a:t>
            </a:r>
            <a:r>
              <a:rPr lang="en-US" sz="2800" dirty="0" err="1" smtClean="0">
                <a:latin typeface="Kruti Dev 010" pitchFamily="2" charset="0"/>
              </a:rPr>
              <a:t>cfYd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fopkjksa</a:t>
            </a:r>
            <a:r>
              <a:rPr lang="en-US" sz="2800" dirty="0" smtClean="0">
                <a:latin typeface="Kruti Dev 010" pitchFamily="2" charset="0"/>
              </a:rPr>
              <a:t> ,</a:t>
            </a:r>
            <a:r>
              <a:rPr lang="en-US" sz="2800" dirty="0" err="1" smtClean="0">
                <a:latin typeface="Kruti Dev 010" pitchFamily="2" charset="0"/>
              </a:rPr>
              <a:t>oa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fo'oklksa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ds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ek</a:t>
            </a:r>
            <a:r>
              <a:rPr lang="en-US" sz="2800" dirty="0" smtClean="0">
                <a:latin typeface="Kruti Dev 010" pitchFamily="2" charset="0"/>
              </a:rPr>
              <a:t>/;e </a:t>
            </a:r>
            <a:r>
              <a:rPr lang="en-US" sz="2800" dirty="0" err="1" smtClean="0">
                <a:latin typeface="Kruti Dev 010" pitchFamily="2" charset="0"/>
              </a:rPr>
              <a:t>ls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ekuo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O;ogkj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dks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fu;fU</a:t>
            </a:r>
            <a:r>
              <a:rPr lang="en-US" sz="2800" dirty="0" smtClean="0">
                <a:latin typeface="Kruti Dev 010" pitchFamily="2" charset="0"/>
              </a:rPr>
              <a:t>=r] </a:t>
            </a:r>
            <a:r>
              <a:rPr lang="en-US" sz="2800" dirty="0" err="1" smtClean="0">
                <a:latin typeface="Kruti Dev 010" pitchFamily="2" charset="0"/>
              </a:rPr>
              <a:t>fu;fer</a:t>
            </a:r>
            <a:r>
              <a:rPr lang="en-US" sz="2800" dirty="0" smtClean="0">
                <a:latin typeface="Kruti Dev 010" pitchFamily="2" charset="0"/>
              </a:rPr>
              <a:t> ,</a:t>
            </a:r>
            <a:r>
              <a:rPr lang="en-US" sz="2800" dirty="0" err="1" smtClean="0">
                <a:latin typeface="Kruti Dev 010" pitchFamily="2" charset="0"/>
              </a:rPr>
              <a:t>oa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çHkkfor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djrk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gSA</a:t>
            </a:r>
            <a:endParaRPr lang="en-US" sz="2800" dirty="0" smtClean="0">
              <a:latin typeface="Kruti Dev 01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59" y="640081"/>
            <a:ext cx="11351623" cy="5486084"/>
          </a:xfrm>
        </p:spPr>
        <p:txBody>
          <a:bodyPr/>
          <a:lstStyle/>
          <a:p>
            <a:pPr algn="just"/>
            <a:r>
              <a:rPr lang="en-US" dirty="0" err="1" smtClean="0">
                <a:latin typeface="Kruti Dev 010" pitchFamily="2" charset="0"/>
              </a:rPr>
              <a:t>çksñ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ch;jLVhM</a:t>
            </a:r>
            <a:r>
              <a:rPr lang="en-US" dirty="0" smtClean="0">
                <a:latin typeface="Kruti Dev 010" pitchFamily="2" charset="0"/>
              </a:rPr>
              <a:t> us </a:t>
            </a:r>
            <a:r>
              <a:rPr lang="en-US" dirty="0" err="1" smtClean="0">
                <a:latin typeface="Kruti Dev 010" pitchFamily="2" charset="0"/>
              </a:rPr>
              <a:t>vHkkSfrd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laL—fr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vUrxZr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fopkjksa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vkSj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vkn'kZ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fu;eksa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lokZf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egRoiw.kZ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crk;k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vkSj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dgk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fopkj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vHkkSfrd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laL—fr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çeq</a:t>
            </a:r>
            <a:r>
              <a:rPr lang="en-US" dirty="0" smtClean="0">
                <a:latin typeface="Kruti Dev 010" pitchFamily="2" charset="0"/>
              </a:rPr>
              <a:t>[k </a:t>
            </a:r>
            <a:r>
              <a:rPr lang="en-US" dirty="0" err="1" smtClean="0">
                <a:latin typeface="Kruti Dev 010" pitchFamily="2" charset="0"/>
              </a:rPr>
              <a:t>vax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fopkjksa</a:t>
            </a:r>
            <a:r>
              <a:rPr lang="en-US" dirty="0" smtClean="0">
                <a:latin typeface="Kruti Dev 010" pitchFamily="2" charset="0"/>
              </a:rPr>
              <a:t> dh </a:t>
            </a:r>
            <a:r>
              <a:rPr lang="en-US" dirty="0" err="1" smtClean="0">
                <a:latin typeface="Kruti Dev 010" pitchFamily="2" charset="0"/>
              </a:rPr>
              <a:t>dksbZ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fuf'pr</a:t>
            </a:r>
            <a:r>
              <a:rPr lang="en-US" dirty="0" smtClean="0">
                <a:latin typeface="Kruti Dev 010" pitchFamily="2" charset="0"/>
              </a:rPr>
              <a:t> la[;k </a:t>
            </a:r>
            <a:r>
              <a:rPr lang="en-US" dirty="0" err="1" smtClean="0">
                <a:latin typeface="Kruti Dev 010" pitchFamily="2" charset="0"/>
              </a:rPr>
              <a:t>gks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ldrh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fQj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Hkh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çksñ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ch;jLVhM</a:t>
            </a:r>
            <a:r>
              <a:rPr lang="en-US" dirty="0" smtClean="0">
                <a:latin typeface="Kruti Dev 010" pitchFamily="2" charset="0"/>
              </a:rPr>
              <a:t> us </a:t>
            </a:r>
            <a:r>
              <a:rPr lang="en-US" dirty="0" err="1" smtClean="0">
                <a:latin typeface="Kruti Dev 010" pitchFamily="2" charset="0"/>
              </a:rPr>
              <a:t>fopkjksa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dqN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lewg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çLrqr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fd;s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r>
              <a:rPr lang="en-US" dirty="0" smtClean="0">
                <a:latin typeface="Kruti Dev 010" pitchFamily="2" charset="0"/>
              </a:rPr>
              <a:t>&amp;</a:t>
            </a:r>
          </a:p>
          <a:p>
            <a:pPr algn="just"/>
            <a:r>
              <a:rPr lang="en-US" dirty="0" err="1" smtClean="0">
                <a:latin typeface="Kruti Dev 010" pitchFamily="2" charset="0"/>
              </a:rPr>
              <a:t>oSKkfud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lR</a:t>
            </a:r>
            <a:r>
              <a:rPr lang="en-US" dirty="0" smtClean="0">
                <a:latin typeface="Kruti Dev 010" pitchFamily="2" charset="0"/>
              </a:rPr>
              <a:t>;			/</a:t>
            </a:r>
            <a:r>
              <a:rPr lang="en-US" dirty="0" err="1" smtClean="0">
                <a:latin typeface="Kruti Dev 010" pitchFamily="2" charset="0"/>
              </a:rPr>
              <a:t>kkfeZd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fo'okl</a:t>
            </a:r>
            <a:endParaRPr lang="en-US" dirty="0" smtClean="0">
              <a:latin typeface="Kruti Dev 010" pitchFamily="2" charset="0"/>
            </a:endParaRPr>
          </a:p>
          <a:p>
            <a:pPr algn="just"/>
            <a:r>
              <a:rPr lang="en-US" dirty="0" err="1" smtClean="0">
                <a:latin typeface="Kruti Dev 010" pitchFamily="2" charset="0"/>
              </a:rPr>
              <a:t>ikSjkf.kd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dFkk</a:t>
            </a:r>
            <a:r>
              <a:rPr lang="en-US" dirty="0" smtClean="0">
                <a:latin typeface="Kruti Dev 010" pitchFamily="2" charset="0"/>
              </a:rPr>
              <a:t>,¡			</a:t>
            </a:r>
            <a:r>
              <a:rPr lang="en-US" dirty="0" err="1" smtClean="0">
                <a:latin typeface="Kruti Dev 010" pitchFamily="2" charset="0"/>
              </a:rPr>
              <a:t>mik</a:t>
            </a:r>
            <a:r>
              <a:rPr lang="en-US" dirty="0" smtClean="0">
                <a:latin typeface="Kruti Dev 010" pitchFamily="2" charset="0"/>
              </a:rPr>
              <a:t>[;</a:t>
            </a:r>
            <a:r>
              <a:rPr lang="en-US" dirty="0" err="1" smtClean="0">
                <a:latin typeface="Kruti Dev 010" pitchFamily="2" charset="0"/>
              </a:rPr>
              <a:t>ku</a:t>
            </a:r>
            <a:r>
              <a:rPr lang="en-US" dirty="0" smtClean="0">
                <a:latin typeface="Kruti Dev 010" pitchFamily="2" charset="0"/>
              </a:rPr>
              <a:t> </a:t>
            </a:r>
          </a:p>
          <a:p>
            <a:pPr algn="just"/>
            <a:r>
              <a:rPr lang="en-US" dirty="0" err="1" smtClean="0">
                <a:latin typeface="Kruti Dev 010" pitchFamily="2" charset="0"/>
              </a:rPr>
              <a:t>lkfgR</a:t>
            </a:r>
            <a:r>
              <a:rPr lang="en-US" dirty="0" smtClean="0">
                <a:latin typeface="Kruti Dev 010" pitchFamily="2" charset="0"/>
              </a:rPr>
              <a:t>;				</a:t>
            </a:r>
            <a:r>
              <a:rPr lang="en-US" dirty="0" err="1" smtClean="0">
                <a:latin typeface="Kruti Dev 010" pitchFamily="2" charset="0"/>
              </a:rPr>
              <a:t>vU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k&amp;fo'okl</a:t>
            </a:r>
            <a:r>
              <a:rPr lang="en-US" dirty="0" smtClean="0">
                <a:latin typeface="Kruti Dev 010" pitchFamily="2" charset="0"/>
              </a:rPr>
              <a:t> </a:t>
            </a:r>
          </a:p>
          <a:p>
            <a:pPr algn="just"/>
            <a:r>
              <a:rPr lang="en-US" dirty="0" err="1" smtClean="0">
                <a:latin typeface="Kruti Dev 010" pitchFamily="2" charset="0"/>
              </a:rPr>
              <a:t>lw</a:t>
            </a:r>
            <a:r>
              <a:rPr lang="en-US" dirty="0" smtClean="0">
                <a:latin typeface="Kruti Dev 010" pitchFamily="2" charset="0"/>
              </a:rPr>
              <a:t>= 				</a:t>
            </a:r>
            <a:r>
              <a:rPr lang="en-US" dirty="0" err="1" smtClean="0">
                <a:latin typeface="Kruti Dev 010" pitchFamily="2" charset="0"/>
              </a:rPr>
              <a:t>yksdksfä;k</a:t>
            </a:r>
            <a:r>
              <a:rPr lang="en-US" dirty="0" smtClean="0">
                <a:latin typeface="Kruti Dev 010" pitchFamily="2" charset="0"/>
              </a:rPr>
              <a:t>¡ </a:t>
            </a:r>
            <a:r>
              <a:rPr lang="en-US" dirty="0" err="1" smtClean="0">
                <a:latin typeface="Kruti Dev 010" pitchFamily="2" charset="0"/>
              </a:rPr>
              <a:t>vkfnA</a:t>
            </a:r>
            <a:endParaRPr lang="en-US" dirty="0" smtClean="0">
              <a:latin typeface="Kruti Dev 010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59" y="640081"/>
            <a:ext cx="11351623" cy="5486084"/>
          </a:xfrm>
        </p:spPr>
        <p:txBody>
          <a:bodyPr/>
          <a:lstStyle/>
          <a:p>
            <a:pPr algn="just"/>
            <a:r>
              <a:rPr lang="en-US" dirty="0" smtClean="0">
                <a:latin typeface="Kruti Dev 010" pitchFamily="2" charset="0"/>
              </a:rPr>
              <a:t>;s </a:t>
            </a:r>
            <a:r>
              <a:rPr lang="en-US" dirty="0" err="1" smtClean="0">
                <a:latin typeface="Kruti Dev 010" pitchFamily="2" charset="0"/>
              </a:rPr>
              <a:t>lHkh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fopkj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vHkkSfrd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laL—fr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vax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vkn'kZ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fu;eksa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lEcU</a:t>
            </a:r>
            <a:r>
              <a:rPr lang="en-US" dirty="0" smtClean="0">
                <a:latin typeface="Kruti Dev 010" pitchFamily="2" charset="0"/>
              </a:rPr>
              <a:t>/k </a:t>
            </a:r>
            <a:r>
              <a:rPr lang="en-US" dirty="0" err="1" smtClean="0">
                <a:latin typeface="Kruti Dev 010" pitchFamily="2" charset="0"/>
              </a:rPr>
              <a:t>fopkj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djus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ugha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cfYd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O;ogkj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djus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rkSj&amp;rjhdksa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vFkkZr</a:t>
            </a:r>
            <a:r>
              <a:rPr lang="en-US" dirty="0" smtClean="0">
                <a:latin typeface="Kruti Dev 010" pitchFamily="2" charset="0"/>
              </a:rPr>
              <a:t>~ </a:t>
            </a:r>
            <a:r>
              <a:rPr lang="en-US" dirty="0" err="1" smtClean="0">
                <a:latin typeface="Kruti Dev 010" pitchFamily="2" charset="0"/>
              </a:rPr>
              <a:t>O;ogkj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mu </a:t>
            </a:r>
            <a:r>
              <a:rPr lang="en-US" dirty="0" err="1" smtClean="0">
                <a:latin typeface="Kruti Dev 010" pitchFamily="2" charset="0"/>
              </a:rPr>
              <a:t>fu;eksa</a:t>
            </a:r>
            <a:r>
              <a:rPr lang="en-US" dirty="0" smtClean="0">
                <a:latin typeface="Kruti Dev 010" pitchFamily="2" charset="0"/>
              </a:rPr>
              <a:t> ;k </a:t>
            </a:r>
            <a:r>
              <a:rPr lang="en-US" dirty="0" err="1" smtClean="0">
                <a:latin typeface="Kruti Dev 010" pitchFamily="2" charset="0"/>
              </a:rPr>
              <a:t>rjhdksa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ftUgsa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laL—fr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viuk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vkn'kZ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ekurh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vkn'kZ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fu;e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dgk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r>
              <a:rPr lang="en-US" dirty="0" smtClean="0">
                <a:latin typeface="Kruti Dev 010" pitchFamily="2" charset="0"/>
              </a:rPr>
              <a:t> </a:t>
            </a:r>
          </a:p>
          <a:p>
            <a:pPr algn="just">
              <a:buNone/>
            </a:pPr>
            <a:r>
              <a:rPr lang="en-US" dirty="0" err="1" smtClean="0">
                <a:latin typeface="Kruti Dev 010" pitchFamily="2" charset="0"/>
              </a:rPr>
              <a:t>çks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ch;jLVhM</a:t>
            </a:r>
            <a:r>
              <a:rPr lang="en-US" dirty="0" smtClean="0">
                <a:latin typeface="Kruti Dev 010" pitchFamily="2" charset="0"/>
              </a:rPr>
              <a:t> us </a:t>
            </a:r>
            <a:r>
              <a:rPr lang="en-US" dirty="0" err="1" smtClean="0">
                <a:latin typeface="Kruti Dev 010" pitchFamily="2" charset="0"/>
              </a:rPr>
              <a:t>lHkh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vkn'kZ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fu;eksa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dks</a:t>
            </a:r>
            <a:r>
              <a:rPr lang="en-US" dirty="0" smtClean="0">
                <a:latin typeface="Kruti Dev 010" pitchFamily="2" charset="0"/>
              </a:rPr>
              <a:t> 14 </a:t>
            </a:r>
            <a:r>
              <a:rPr lang="en-US" dirty="0" err="1" smtClean="0">
                <a:latin typeface="Kruti Dev 010" pitchFamily="2" charset="0"/>
              </a:rPr>
              <a:t>Hkkxksa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ck¡Vk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</a:t>
            </a:r>
            <a:r>
              <a:rPr lang="en-US" dirty="0" smtClean="0">
                <a:latin typeface="Kruti Dev 010" pitchFamily="2" charset="0"/>
              </a:rPr>
              <a:t>&amp;</a:t>
            </a:r>
          </a:p>
          <a:p>
            <a:pPr algn="just">
              <a:buNone/>
            </a:pPr>
            <a:r>
              <a:rPr lang="en-US" dirty="0" smtClean="0">
                <a:latin typeface="Kruti Dev 010" pitchFamily="2" charset="0"/>
              </a:rPr>
              <a:t>1-dkuwu	 2-vf/</a:t>
            </a:r>
            <a:r>
              <a:rPr lang="en-US" dirty="0" err="1" smtClean="0">
                <a:latin typeface="Kruti Dev 010" pitchFamily="2" charset="0"/>
              </a:rPr>
              <a:t>kfu;e</a:t>
            </a:r>
            <a:r>
              <a:rPr lang="en-US" dirty="0" smtClean="0">
                <a:latin typeface="Kruti Dev 010" pitchFamily="2" charset="0"/>
              </a:rPr>
              <a:t> 		3-fu;e 	 4-fu;eu </a:t>
            </a:r>
          </a:p>
          <a:p>
            <a:pPr algn="just">
              <a:buNone/>
            </a:pPr>
            <a:r>
              <a:rPr lang="en-US" dirty="0" smtClean="0">
                <a:latin typeface="Kruti Dev 010" pitchFamily="2" charset="0"/>
              </a:rPr>
              <a:t>5-çFkk,¡ 	 6-tujhfr;k¡ 		7-yksdkpkj 	 8-fu’ks/k</a:t>
            </a:r>
          </a:p>
          <a:p>
            <a:pPr algn="just">
              <a:buNone/>
            </a:pPr>
            <a:r>
              <a:rPr lang="en-US" dirty="0" smtClean="0">
                <a:latin typeface="Kruti Dev 010" pitchFamily="2" charset="0"/>
              </a:rPr>
              <a:t>9-QS'ku 	 10- </a:t>
            </a:r>
            <a:r>
              <a:rPr lang="en-US" dirty="0" err="1" smtClean="0">
                <a:latin typeface="Kruti Dev 010" pitchFamily="2" charset="0"/>
              </a:rPr>
              <a:t>laLdkj</a:t>
            </a:r>
            <a:r>
              <a:rPr lang="en-US" dirty="0" smtClean="0">
                <a:latin typeface="Kruti Dev 010" pitchFamily="2" charset="0"/>
              </a:rPr>
              <a:t> 		11-deZ&amp;dk.M 12-vuq’Bku </a:t>
            </a:r>
          </a:p>
          <a:p>
            <a:pPr algn="just">
              <a:buNone/>
            </a:pPr>
            <a:r>
              <a:rPr lang="en-US" dirty="0" smtClean="0">
                <a:latin typeface="Kruti Dev 010" pitchFamily="2" charset="0"/>
              </a:rPr>
              <a:t>13-ifjikVh    14-lnkpkjA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1657</Words>
  <Application>Microsoft Office PowerPoint</Application>
  <PresentationFormat>Widescreen</PresentationFormat>
  <Paragraphs>84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Kruti Dev 010</vt:lpstr>
      <vt:lpstr>Office Theme</vt:lpstr>
      <vt:lpstr>laLd`fr&amp; vFkZ ,oa ifjHkk’kk</vt:lpstr>
      <vt:lpstr>laL—fr dk vFkZ ,oa ifjHkk’kk</vt:lpstr>
      <vt:lpstr>PowerPoint Presentation</vt:lpstr>
      <vt:lpstr>PowerPoint Presentation</vt:lpstr>
      <vt:lpstr>PowerPoint Presentation</vt:lpstr>
      <vt:lpstr> HkkSfrd laL—fr dh fo'ks"krk,¡ </vt:lpstr>
      <vt:lpstr>vHkkSfrd laL—fr &amp; </vt:lpstr>
      <vt:lpstr>PowerPoint Presentation</vt:lpstr>
      <vt:lpstr>PowerPoint Presentation</vt:lpstr>
      <vt:lpstr>PowerPoint Presentation</vt:lpstr>
      <vt:lpstr>laL—fr dh ç—fr ;k fo'ks"krk,¡ </vt:lpstr>
      <vt:lpstr>laL—fr dh ç—fr ;k fo'ks"krk,¡ </vt:lpstr>
      <vt:lpstr>PowerPoint Presentation</vt:lpstr>
      <vt:lpstr>PowerPoint Presentation</vt:lpstr>
      <vt:lpstr>PowerPoint Presentation</vt:lpstr>
      <vt:lpstr>PowerPoint Presentation</vt:lpstr>
      <vt:lpstr> laL—fr ds çdk;Z </vt:lpstr>
      <vt:lpstr> laL—fr ds çdk;Z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laLd`fr&amp; vFkZ ,oa ifjHkk’kk</dc:title>
  <dc:creator>Mudasir zargar</dc:creator>
  <cp:lastModifiedBy>HP</cp:lastModifiedBy>
  <cp:revision>24</cp:revision>
  <dcterms:created xsi:type="dcterms:W3CDTF">2020-08-20T09:33:31Z</dcterms:created>
  <dcterms:modified xsi:type="dcterms:W3CDTF">2023-01-09T04:45:01Z</dcterms:modified>
</cp:coreProperties>
</file>