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F3ED-B841-4159-BEB9-B1346AA57FD3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ED69F-9198-4755-8EA0-65238A5263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laLd`fr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vFkZ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ifjHkk’kk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1678" y="3600451"/>
            <a:ext cx="8521521" cy="2038349"/>
          </a:xfrm>
        </p:spPr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izhfr</a:t>
            </a:r>
            <a:r>
              <a:rPr lang="en-US" dirty="0" smtClean="0">
                <a:latin typeface="Kruti Dev 010" pitchFamily="2" charset="0"/>
              </a:rPr>
              <a:t> flag] ,</a:t>
            </a:r>
            <a:r>
              <a:rPr lang="en-US" dirty="0" err="1" smtClean="0">
                <a:latin typeface="Kruti Dev 010" pitchFamily="2" charset="0"/>
              </a:rPr>
              <a:t>flLVsaV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izksQslj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err="1" smtClean="0">
                <a:latin typeface="Kruti Dev 010" pitchFamily="2" charset="0"/>
              </a:rPr>
              <a:t>QSdYVh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tuZfyTe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err="1" smtClean="0">
                <a:latin typeface="Kruti Dev 010" pitchFamily="2" charset="0"/>
              </a:rPr>
              <a:t>Lokeh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foosdkuan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lqHkkjrh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fo”ofo|ky</a:t>
            </a:r>
            <a:r>
              <a:rPr lang="en-US" dirty="0" smtClean="0">
                <a:latin typeface="Kruti Dev 010" pitchFamily="2" charset="0"/>
              </a:rPr>
              <a:t>;] </a:t>
            </a:r>
            <a:r>
              <a:rPr lang="en-US" dirty="0" err="1" smtClean="0">
                <a:latin typeface="Kruti Dev 010" pitchFamily="2" charset="0"/>
              </a:rPr>
              <a:t>esjB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640081"/>
            <a:ext cx="11351623" cy="5486084"/>
          </a:xfrm>
        </p:spPr>
        <p:txBody>
          <a:bodyPr/>
          <a:lstStyle/>
          <a:p>
            <a:pPr algn="just">
              <a:buNone/>
            </a:pPr>
            <a:r>
              <a:rPr lang="en-US" b="1" dirty="0" err="1" smtClean="0">
                <a:latin typeface="Kruti Dev 010" pitchFamily="2" charset="0"/>
              </a:rPr>
              <a:t>vHkkSfrd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dh </a:t>
            </a:r>
            <a:r>
              <a:rPr lang="en-US" b="1" dirty="0" err="1" smtClean="0">
                <a:latin typeface="Kruti Dev 010" pitchFamily="2" charset="0"/>
              </a:rPr>
              <a:t>fo'ks"krk</a:t>
            </a:r>
            <a:r>
              <a:rPr lang="en-US" b="1" dirty="0" smtClean="0">
                <a:latin typeface="Kruti Dev 010" pitchFamily="2" charset="0"/>
              </a:rPr>
              <a:t>,¡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vewrZ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bldh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dfBu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tfVy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bldh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mi;ksfxrk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ykHk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ewY;kadu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dfBu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cgqr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kheh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tc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LFkku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nwljs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xzg.k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rc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mlds</a:t>
            </a:r>
            <a:r>
              <a:rPr lang="en-US" dirty="0" smtClean="0">
                <a:latin typeface="Kruti Dev 010" pitchFamily="2" charset="0"/>
              </a:rPr>
              <a:t> :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FkksM+k&amp;u&amp;FkksM+k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</a:t>
            </a:r>
            <a:r>
              <a:rPr lang="en-US" dirty="0" smtClean="0">
                <a:latin typeface="Kruti Dev 010" pitchFamily="2" charset="0"/>
              </a:rPr>
              <a:t>';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/;</a:t>
            </a:r>
            <a:r>
              <a:rPr lang="en-US" dirty="0" err="1" smtClean="0">
                <a:latin typeface="Kruti Dev 010" pitchFamily="2" charset="0"/>
              </a:rPr>
              <a:t>kfRed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vkUrfjd</a:t>
            </a:r>
            <a:r>
              <a:rPr lang="en-US" dirty="0" smtClean="0">
                <a:latin typeface="Kruti Dev 010" pitchFamily="2" charset="0"/>
              </a:rPr>
              <a:t> thou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lEcfU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ç—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fo'ks"krk</a:t>
            </a:r>
            <a:r>
              <a:rPr lang="en-US" dirty="0" smtClean="0">
                <a:latin typeface="Kruti Dev 010" pitchFamily="2" charset="0"/>
              </a:rPr>
              <a:t>,¡ </a:t>
            </a:r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39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ç—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fo'ks"krk</a:t>
            </a:r>
            <a:r>
              <a:rPr lang="en-US" dirty="0" smtClean="0">
                <a:latin typeface="Kruti Dev 010" pitchFamily="2" charset="0"/>
              </a:rPr>
              <a:t>,¡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506829"/>
            <a:ext cx="11234670" cy="4619336"/>
          </a:xfrm>
        </p:spPr>
        <p:txBody>
          <a:bodyPr/>
          <a:lstStyle/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lh</a:t>
            </a:r>
            <a:r>
              <a:rPr lang="en-US" b="1" dirty="0" smtClean="0">
                <a:latin typeface="Kruti Dev 010" pitchFamily="2" charset="0"/>
              </a:rPr>
              <a:t>[</a:t>
            </a:r>
            <a:r>
              <a:rPr lang="en-US" b="1" dirty="0" err="1" smtClean="0">
                <a:latin typeface="Kruti Dev 010" pitchFamily="2" charset="0"/>
              </a:rPr>
              <a:t>kk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gqvk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O;ogkj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laLd`fr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iwoZtksa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oa'kkuqØe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</a:t>
            </a:r>
            <a:r>
              <a:rPr lang="en-US" dirty="0" smtClean="0">
                <a:latin typeface="Kruti Dev 010" pitchFamily="2" charset="0"/>
              </a:rPr>
              <a:t>/;e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çkIr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cfYd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lekthdj.k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çfØ;k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;g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kuk</a:t>
            </a:r>
            <a:r>
              <a:rPr lang="en-US" dirty="0" smtClean="0">
                <a:latin typeface="Kruti Dev 010" pitchFamily="2" charset="0"/>
              </a:rPr>
              <a:t> thou </a:t>
            </a:r>
            <a:r>
              <a:rPr lang="en-US" dirty="0" err="1" smtClean="0">
                <a:latin typeface="Kruti Dev 010" pitchFamily="2" charset="0"/>
              </a:rPr>
              <a:t>i;ZUr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vFkkZr</a:t>
            </a:r>
            <a:r>
              <a:rPr lang="en-US" dirty="0" smtClean="0">
                <a:latin typeface="Kruti Dev 010" pitchFamily="2" charset="0"/>
              </a:rPr>
              <a:t>~ </a:t>
            </a:r>
            <a:r>
              <a:rPr lang="en-US" dirty="0" err="1" smtClean="0">
                <a:latin typeface="Kruti Dev 010" pitchFamily="2" charset="0"/>
              </a:rPr>
              <a:t>tUe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e`R;q</a:t>
            </a:r>
            <a:r>
              <a:rPr lang="en-US" dirty="0" smtClean="0">
                <a:latin typeface="Kruti Dev 010" pitchFamily="2" charset="0"/>
              </a:rPr>
              <a:t> rd </a:t>
            </a:r>
            <a:r>
              <a:rPr lang="en-US" dirty="0" err="1" smtClean="0">
                <a:latin typeface="Kruti Dev 010" pitchFamily="2" charset="0"/>
              </a:rPr>
              <a:t>pyrk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jgrk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gqvk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ysfdu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gq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tSls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i'kqvksa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laLd`fr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varxZr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vknrsa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rjhds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ftUgsa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lkekU</a:t>
            </a:r>
            <a:r>
              <a:rPr lang="en-US" dirty="0" smtClean="0">
                <a:latin typeface="Kruti Dev 010" pitchFamily="2" charset="0"/>
              </a:rPr>
              <a:t>; :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lnL;ksa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553793"/>
            <a:ext cx="11337701" cy="5572372"/>
          </a:xfrm>
        </p:spPr>
        <p:txBody>
          <a:bodyPr/>
          <a:lstStyle/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lkekftd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lkekftdrk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vUrxZr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iwjs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lEcU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çfrfuf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blfy</a:t>
            </a:r>
            <a:r>
              <a:rPr lang="en-US" dirty="0" smtClean="0">
                <a:latin typeface="Kruti Dev 010" pitchFamily="2" charset="0"/>
              </a:rPr>
              <a:t>, ;g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fdlh</a:t>
            </a:r>
            <a:r>
              <a:rPr lang="en-US" dirty="0" smtClean="0">
                <a:latin typeface="Kruti Dev 010" pitchFamily="2" charset="0"/>
              </a:rPr>
              <a:t> ,d ;k </a:t>
            </a:r>
            <a:r>
              <a:rPr lang="en-US" dirty="0" err="1" smtClean="0">
                <a:latin typeface="Kruti Dev 010" pitchFamily="2" charset="0"/>
              </a:rPr>
              <a:t>nks&amp;pkj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O;fä;ksa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tc</a:t>
            </a:r>
            <a:r>
              <a:rPr lang="en-US" dirty="0" smtClean="0">
                <a:latin typeface="Kruti Dev 010" pitchFamily="2" charset="0"/>
              </a:rPr>
              <a:t> rd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O;fä;ksa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rc</a:t>
            </a:r>
            <a:r>
              <a:rPr lang="en-US" dirty="0" smtClean="0">
                <a:latin typeface="Kruti Dev 010" pitchFamily="2" charset="0"/>
              </a:rPr>
              <a:t> rd 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dgyk;k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gLrkUrfjr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dkj.k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ih</a:t>
            </a:r>
            <a:r>
              <a:rPr lang="en-US" dirty="0" smtClean="0">
                <a:latin typeface="Kruti Dev 010" pitchFamily="2" charset="0"/>
              </a:rPr>
              <a:t>&lt;+h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nwljh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ih</a:t>
            </a:r>
            <a:r>
              <a:rPr lang="en-US" dirty="0" smtClean="0">
                <a:latin typeface="Kruti Dev 010" pitchFamily="2" charset="0"/>
              </a:rPr>
              <a:t>&lt;+h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ih</a:t>
            </a:r>
            <a:r>
              <a:rPr lang="en-US" dirty="0" smtClean="0">
                <a:latin typeface="Kruti Dev 010" pitchFamily="2" charset="0"/>
              </a:rPr>
              <a:t>&lt;+</a:t>
            </a:r>
            <a:r>
              <a:rPr lang="en-US" dirty="0" err="1" smtClean="0">
                <a:latin typeface="Kruti Dev 010" pitchFamily="2" charset="0"/>
              </a:rPr>
              <a:t>h&amp;nj&amp;ih</a:t>
            </a:r>
            <a:r>
              <a:rPr lang="en-US" dirty="0" smtClean="0">
                <a:latin typeface="Kruti Dev 010" pitchFamily="2" charset="0"/>
              </a:rPr>
              <a:t>&lt;+h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vuqHko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</a:t>
            </a:r>
            <a:r>
              <a:rPr lang="en-US" dirty="0" smtClean="0">
                <a:latin typeface="Kruti Dev 010" pitchFamily="2" charset="0"/>
              </a:rPr>
              <a:t>&gt; </a:t>
            </a:r>
            <a:r>
              <a:rPr lang="en-US" dirty="0" err="1" smtClean="0">
                <a:latin typeface="Kruti Dev 010" pitchFamily="2" charset="0"/>
              </a:rPr>
              <a:t>tqM+rs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FkksM+k&amp;cgqr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ifjektZu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jgrk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fiNys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Kku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vuqHko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vkxs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ubZ&amp;ubZ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phtksa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vfo"dkj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1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553793"/>
            <a:ext cx="11337701" cy="55723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euq</a:t>
            </a:r>
            <a:r>
              <a:rPr lang="en-US" b="1" dirty="0" smtClean="0">
                <a:latin typeface="Kruti Dev 010" pitchFamily="2" charset="0"/>
              </a:rPr>
              <a:t>"; }</a:t>
            </a:r>
            <a:r>
              <a:rPr lang="en-US" b="1" dirty="0" err="1" smtClean="0">
                <a:latin typeface="Kruti Dev 010" pitchFamily="2" charset="0"/>
              </a:rPr>
              <a:t>kjk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fufeZr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rkRi;Z</a:t>
            </a:r>
            <a:r>
              <a:rPr lang="en-US" dirty="0" smtClean="0">
                <a:latin typeface="Kruti Dev 010" pitchFamily="2" charset="0"/>
              </a:rPr>
              <a:t> mu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rRoksa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ftudk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Loa;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us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mnkgj.k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gekjk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keZ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fo'okl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Kku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vkpkj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rjhds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rjg&amp;rjg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vko';drkvksa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vFkkZr</a:t>
            </a:r>
            <a:r>
              <a:rPr lang="en-US" dirty="0" smtClean="0">
                <a:latin typeface="Kruti Dev 010" pitchFamily="2" charset="0"/>
              </a:rPr>
              <a:t>~ </a:t>
            </a:r>
            <a:r>
              <a:rPr lang="en-US" dirty="0" err="1" smtClean="0">
                <a:latin typeface="Kruti Dev 010" pitchFamily="2" charset="0"/>
              </a:rPr>
              <a:t>dqlhZ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Vscy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rjg</a:t>
            </a:r>
            <a:r>
              <a:rPr lang="en-US" dirty="0" smtClean="0">
                <a:latin typeface="Kruti Dev 010" pitchFamily="2" charset="0"/>
              </a:rPr>
              <a:t> ;g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g’kZdkfoV~l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ÞlaL—fr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ekuo&amp;fufeZr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gSAß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ekuo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vko';drkvksa</a:t>
            </a:r>
            <a:r>
              <a:rPr lang="en-US" b="1" dirty="0" smtClean="0">
                <a:latin typeface="Kruti Dev 010" pitchFamily="2" charset="0"/>
              </a:rPr>
              <a:t> dh </a:t>
            </a:r>
            <a:r>
              <a:rPr lang="en-US" b="1" dirty="0" err="1" smtClean="0">
                <a:latin typeface="Kruti Dev 010" pitchFamily="2" charset="0"/>
              </a:rPr>
              <a:t>iwfrZ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djrh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vko';drk&amp;iwfrZ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NksVh&amp;ls&amp;NksVh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bdkbZ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çR</a:t>
            </a:r>
            <a:r>
              <a:rPr lang="en-US" dirty="0" smtClean="0">
                <a:latin typeface="Kruti Dev 010" pitchFamily="2" charset="0"/>
              </a:rPr>
              <a:t>;{k ;k </a:t>
            </a:r>
            <a:r>
              <a:rPr lang="en-US" dirty="0" err="1" smtClean="0">
                <a:latin typeface="Kruti Dev 010" pitchFamily="2" charset="0"/>
              </a:rPr>
              <a:t>vçR</a:t>
            </a:r>
            <a:r>
              <a:rPr lang="en-US" dirty="0" smtClean="0">
                <a:latin typeface="Kruti Dev 010" pitchFamily="2" charset="0"/>
              </a:rPr>
              <a:t>;{k :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dh </a:t>
            </a:r>
            <a:r>
              <a:rPr lang="en-US" dirty="0" err="1" smtClean="0">
                <a:latin typeface="Kruti Dev 010" pitchFamily="2" charset="0"/>
              </a:rPr>
              <a:t>vko';drk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iwfrZ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iwfrZ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enn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dHkh&amp;dHkh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dksbZ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bdkbZ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fujFkZd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vçdk;Z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çrhr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ysfdu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lEiw.kZ</a:t>
            </a:r>
            <a:r>
              <a:rPr lang="en-US" dirty="0" smtClean="0">
                <a:latin typeface="Kruti Dev 010" pitchFamily="2" charset="0"/>
              </a:rPr>
              <a:t> &lt;</a:t>
            </a:r>
            <a:r>
              <a:rPr lang="en-US" dirty="0" err="1" smtClean="0">
                <a:latin typeface="Kruti Dev 010" pitchFamily="2" charset="0"/>
              </a:rPr>
              <a:t>k¡ps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egRoiw.kZ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  </a:t>
            </a:r>
            <a:r>
              <a:rPr lang="en-US" dirty="0" err="1" smtClean="0">
                <a:latin typeface="Kruti Dev 010" pitchFamily="2" charset="0"/>
              </a:rPr>
              <a:t>tSls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lekIr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gksukA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4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553793"/>
            <a:ext cx="11337701" cy="5572372"/>
          </a:xfrm>
        </p:spPr>
        <p:txBody>
          <a:bodyPr/>
          <a:lstStyle/>
          <a:p>
            <a:pPr algn="just"/>
            <a:r>
              <a:rPr lang="en-US" b="1" dirty="0" err="1" smtClean="0">
                <a:latin typeface="Kruti Dev 010" pitchFamily="2" charset="0"/>
              </a:rPr>
              <a:t>çR;sd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lekt</a:t>
            </a:r>
            <a:r>
              <a:rPr lang="en-US" b="1" dirty="0" smtClean="0">
                <a:latin typeface="Kruti Dev 010" pitchFamily="2" charset="0"/>
              </a:rPr>
              <a:t> dh </a:t>
            </a:r>
            <a:r>
              <a:rPr lang="en-US" b="1" dirty="0" err="1" smtClean="0">
                <a:latin typeface="Kruti Dev 010" pitchFamily="2" charset="0"/>
              </a:rPr>
              <a:t>viuh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fof'k"V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çR;sd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fof'k"V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HkkSxksfyd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çk—frd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fy;s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vuq:i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mnkgj.k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igkM+ksa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thou&amp;;</a:t>
            </a:r>
            <a:r>
              <a:rPr lang="en-US" dirty="0" err="1" smtClean="0">
                <a:latin typeface="Kruti Dev 010" pitchFamily="2" charset="0"/>
              </a:rPr>
              <a:t>kiu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yksxksa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HkkSxksfyd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eSnkuh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yksxksa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HkkSxksfyd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bu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LFkkuksa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jgus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yksxksa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vko';drk,a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vyx&amp;vyx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tSls</a:t>
            </a:r>
            <a:r>
              <a:rPr lang="en-US" dirty="0" smtClean="0">
                <a:latin typeface="Kruti Dev 010" pitchFamily="2" charset="0"/>
              </a:rPr>
              <a:t>&amp;[</a:t>
            </a:r>
            <a:r>
              <a:rPr lang="en-US" dirty="0" err="1" smtClean="0">
                <a:latin typeface="Kruti Dev 010" pitchFamily="2" charset="0"/>
              </a:rPr>
              <a:t>kkuk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jgus&amp;lgus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rjhdk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u`R</a:t>
            </a:r>
            <a:r>
              <a:rPr lang="en-US" dirty="0" smtClean="0">
                <a:latin typeface="Kruti Dev 010" pitchFamily="2" charset="0"/>
              </a:rPr>
              <a:t>;] </a:t>
            </a:r>
            <a:r>
              <a:rPr lang="en-US" dirty="0" err="1" smtClean="0">
                <a:latin typeface="Kruti Dev 010" pitchFamily="2" charset="0"/>
              </a:rPr>
              <a:t>xk;u</a:t>
            </a:r>
            <a:r>
              <a:rPr lang="en-US" dirty="0" smtClean="0">
                <a:latin typeface="Kruti Dev 010" pitchFamily="2" charset="0"/>
              </a:rPr>
              <a:t>] /</a:t>
            </a:r>
            <a:r>
              <a:rPr lang="en-US" dirty="0" err="1" smtClean="0">
                <a:latin typeface="Kruti Dev 010" pitchFamily="2" charset="0"/>
              </a:rPr>
              <a:t>keZ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vkfnA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esa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vuqdwyu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xq.k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ifjfLFkfr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ifjfLFkfr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&lt;+</a:t>
            </a:r>
            <a:r>
              <a:rPr lang="en-US" dirty="0" err="1" smtClean="0">
                <a:latin typeface="Kruti Dev 010" pitchFamily="2" charset="0"/>
              </a:rPr>
              <a:t>kyrh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;fn ;g </a:t>
            </a:r>
            <a:r>
              <a:rPr lang="en-US" dirty="0" err="1" smtClean="0">
                <a:latin typeface="Kruti Dev 010" pitchFamily="2" charset="0"/>
              </a:rPr>
              <a:t>fo'ks"krk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 u </a:t>
            </a:r>
            <a:r>
              <a:rPr lang="en-US" dirty="0" err="1" smtClean="0">
                <a:latin typeface="Kruti Dev 010" pitchFamily="2" charset="0"/>
              </a:rPr>
              <a:t>jgs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vfLrRo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tk;sxkA</a:t>
            </a:r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8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553793"/>
            <a:ext cx="11337701" cy="5572372"/>
          </a:xfrm>
        </p:spPr>
        <p:txBody>
          <a:bodyPr/>
          <a:lstStyle/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esa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larqyu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rFkk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laxBu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vUrxZr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rRo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[</a:t>
            </a:r>
            <a:r>
              <a:rPr lang="en-US" dirty="0" err="1" smtClean="0">
                <a:latin typeface="Kruti Dev 010" pitchFamily="2" charset="0"/>
              </a:rPr>
              <a:t>k.M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fdUrq</a:t>
            </a:r>
            <a:r>
              <a:rPr lang="en-US" dirty="0" smtClean="0">
                <a:latin typeface="Kruti Dev 010" pitchFamily="2" charset="0"/>
              </a:rPr>
              <a:t> ;s </a:t>
            </a:r>
            <a:r>
              <a:rPr lang="en-US" dirty="0" err="1" smtClean="0">
                <a:latin typeface="Kruti Dev 010" pitchFamily="2" charset="0"/>
              </a:rPr>
              <a:t>vkil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cfYd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buesa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</a:t>
            </a:r>
            <a:r>
              <a:rPr lang="en-US" dirty="0" smtClean="0">
                <a:latin typeface="Kruti Dev 010" pitchFamily="2" charset="0"/>
              </a:rPr>
              <a:t>% </a:t>
            </a:r>
            <a:r>
              <a:rPr lang="en-US" dirty="0" err="1" smtClean="0">
                <a:latin typeface="Kruti Dev 010" pitchFamily="2" charset="0"/>
              </a:rPr>
              <a:t>lEcU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</a:t>
            </a:r>
            <a:r>
              <a:rPr lang="en-US" dirty="0" smtClean="0">
                <a:latin typeface="Kruti Dev 010" pitchFamily="2" charset="0"/>
              </a:rPr>
              <a:t>% </a:t>
            </a:r>
            <a:r>
              <a:rPr lang="en-US" dirty="0" err="1" smtClean="0">
                <a:latin typeface="Kruti Dev 010" pitchFamily="2" charset="0"/>
              </a:rPr>
              <a:t>fuHkZjrk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ik;h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çR;sd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bdkbZ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d&amp;nwljs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gVdj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cfYd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lfEefyr</a:t>
            </a:r>
            <a:r>
              <a:rPr lang="en-US" dirty="0" smtClean="0">
                <a:latin typeface="Kruti Dev 010" pitchFamily="2" charset="0"/>
              </a:rPr>
              <a:t> :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larqyu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laxBu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lkaL—frd</a:t>
            </a:r>
            <a:r>
              <a:rPr lang="en-US" dirty="0" smtClean="0">
                <a:latin typeface="Kruti Dev 010" pitchFamily="2" charset="0"/>
              </a:rPr>
              <a:t> &lt;+</a:t>
            </a:r>
            <a:r>
              <a:rPr lang="en-US" dirty="0" err="1" smtClean="0">
                <a:latin typeface="Kruti Dev 010" pitchFamily="2" charset="0"/>
              </a:rPr>
              <a:t>k¡ps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lewg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vkn'kZ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gksrh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çR;sd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lewg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ml </a:t>
            </a:r>
            <a:r>
              <a:rPr lang="en-US" dirty="0" err="1" smtClean="0">
                <a:latin typeface="Kruti Dev 010" pitchFamily="2" charset="0"/>
              </a:rPr>
              <a:t>lewg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fy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rjg</a:t>
            </a:r>
            <a:r>
              <a:rPr lang="en-US" dirty="0" smtClean="0">
                <a:latin typeface="Kruti Dev 010" pitchFamily="2" charset="0"/>
              </a:rPr>
              <a:t> dh /</a:t>
            </a:r>
            <a:r>
              <a:rPr lang="en-US" dirty="0" err="1" smtClean="0">
                <a:latin typeface="Kruti Dev 010" pitchFamily="2" charset="0"/>
              </a:rPr>
              <a:t>kkj.k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ik;h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le&gt;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rqyuk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mPp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blfy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O;ogkj&amp;çfreku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O;fä&amp;fo'ks"k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u </a:t>
            </a:r>
            <a:r>
              <a:rPr lang="en-US" dirty="0" err="1" smtClean="0">
                <a:latin typeface="Kruti Dev 010" pitchFamily="2" charset="0"/>
              </a:rPr>
              <a:t>gksdj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lewg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3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703" y="0"/>
            <a:ext cx="11020697" cy="16922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çdk;Z</a:t>
            </a:r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214847"/>
            <a:ext cx="10981509" cy="4911318"/>
          </a:xfrm>
        </p:spPr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O;fä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fy</a:t>
            </a:r>
            <a:r>
              <a:rPr lang="en-US" b="1" dirty="0" smtClean="0">
                <a:latin typeface="Kruti Dev 010" pitchFamily="2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1-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cukrh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	    2-	</a:t>
            </a:r>
            <a:r>
              <a:rPr lang="en-US" dirty="0" err="1" smtClean="0">
                <a:latin typeface="Kruti Dev 010" pitchFamily="2" charset="0"/>
              </a:rPr>
              <a:t>tfVy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fLFkfr;ksa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kkuA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3-	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vko';drkvksa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iwfrZ</a:t>
            </a:r>
            <a:r>
              <a:rPr lang="en-US" dirty="0" smtClean="0">
                <a:latin typeface="Kruti Dev 010" pitchFamily="2" charset="0"/>
              </a:rPr>
              <a:t>,		    4- </a:t>
            </a:r>
            <a:r>
              <a:rPr lang="en-US" dirty="0" err="1" smtClean="0">
                <a:latin typeface="Kruti Dev 010" pitchFamily="2" charset="0"/>
              </a:rPr>
              <a:t>O;fäRo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5-	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ewY</a:t>
            </a:r>
            <a:r>
              <a:rPr lang="en-US" dirty="0" smtClean="0">
                <a:latin typeface="Kruti Dev 010" pitchFamily="2" charset="0"/>
              </a:rPr>
              <a:t>;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çnku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 6- </a:t>
            </a:r>
            <a:r>
              <a:rPr lang="en-US" dirty="0" err="1" smtClean="0">
                <a:latin typeface="Kruti Dev 010" pitchFamily="2" charset="0"/>
              </a:rPr>
              <a:t>uSfrdrk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fu/</a:t>
            </a:r>
            <a:r>
              <a:rPr lang="en-US" dirty="0" err="1" smtClean="0">
                <a:latin typeface="Kruti Dev 010" pitchFamily="2" charset="0"/>
              </a:rPr>
              <a:t>kkZj.k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7-	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vknrksa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fu/</a:t>
            </a:r>
            <a:r>
              <a:rPr lang="en-US" dirty="0" err="1" smtClean="0">
                <a:latin typeface="Kruti Dev 010" pitchFamily="2" charset="0"/>
              </a:rPr>
              <a:t>kkZj.k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    8- </a:t>
            </a:r>
            <a:r>
              <a:rPr lang="en-US" dirty="0" err="1" smtClean="0">
                <a:latin typeface="Kruti Dev 010" pitchFamily="2" charset="0"/>
              </a:rPr>
              <a:t>O;ogkjksa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,d:irk </a:t>
            </a:r>
            <a:r>
              <a:rPr lang="en-US" dirty="0" err="1" smtClean="0">
                <a:latin typeface="Kruti Dev 010" pitchFamily="2" charset="0"/>
              </a:rPr>
              <a:t>ykrh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9-	</a:t>
            </a:r>
            <a:r>
              <a:rPr lang="en-US" dirty="0" err="1" smtClean="0">
                <a:latin typeface="Kruti Dev 010" pitchFamily="2" charset="0"/>
              </a:rPr>
              <a:t>vuqHko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dk;Zdq'kyrk</a:t>
            </a:r>
            <a:r>
              <a:rPr lang="en-US" dirty="0" smtClean="0">
                <a:latin typeface="Kruti Dev 010" pitchFamily="2" charset="0"/>
              </a:rPr>
              <a:t> c&lt;+</a:t>
            </a:r>
            <a:r>
              <a:rPr lang="en-US" dirty="0" err="1" smtClean="0">
                <a:latin typeface="Kruti Dev 010" pitchFamily="2" charset="0"/>
              </a:rPr>
              <a:t>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	   10- </a:t>
            </a:r>
            <a:r>
              <a:rPr lang="en-US" dirty="0" err="1" smtClean="0">
                <a:latin typeface="Kruti Dev 010" pitchFamily="2" charset="0"/>
              </a:rPr>
              <a:t>O;fä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lqj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çnku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11-leL;kvksa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        12- </a:t>
            </a:r>
            <a:r>
              <a:rPr lang="en-US" dirty="0" err="1" smtClean="0">
                <a:latin typeface="Kruti Dev 010" pitchFamily="2" charset="0"/>
              </a:rPr>
              <a:t>lekthdj.k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ksx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13- </a:t>
            </a:r>
            <a:r>
              <a:rPr lang="en-US" dirty="0" err="1" smtClean="0">
                <a:latin typeface="Kruti Dev 010" pitchFamily="2" charset="0"/>
              </a:rPr>
              <a:t>çfLFkfr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Hkwfedk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fu/</a:t>
            </a:r>
            <a:r>
              <a:rPr lang="en-US" dirty="0" err="1" smtClean="0">
                <a:latin typeface="Kruti Dev 010" pitchFamily="2" charset="0"/>
              </a:rPr>
              <a:t>kkZj.k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14-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fu;U</a:t>
            </a:r>
            <a:r>
              <a:rPr lang="en-US" dirty="0" smtClean="0">
                <a:latin typeface="Kruti Dev 010" pitchFamily="2" charset="0"/>
              </a:rPr>
              <a:t>=.k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lgk;dA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703" y="0"/>
            <a:ext cx="11020697" cy="16922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çdk;Z</a:t>
            </a:r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214847"/>
            <a:ext cx="10981509" cy="4911318"/>
          </a:xfrm>
        </p:spPr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lewg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fy</a:t>
            </a:r>
            <a:r>
              <a:rPr lang="en-US" b="1" dirty="0" smtClean="0">
                <a:latin typeface="Kruti Dev 010" pitchFamily="2" charset="0"/>
              </a:rPr>
              <a:t>,&amp;</a:t>
            </a: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1-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lEcU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fLFkj</a:t>
            </a:r>
            <a:r>
              <a:rPr lang="en-US" dirty="0" smtClean="0">
                <a:latin typeface="Kruti Dev 010" pitchFamily="2" charset="0"/>
              </a:rPr>
              <a:t> j[</a:t>
            </a:r>
            <a:r>
              <a:rPr lang="en-US" dirty="0" err="1" smtClean="0">
                <a:latin typeface="Kruti Dev 010" pitchFamily="2" charset="0"/>
              </a:rPr>
              <a:t>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2- </a:t>
            </a:r>
            <a:r>
              <a:rPr lang="en-US" dirty="0" err="1" smtClean="0">
                <a:latin typeface="Kruti Dev 010" pitchFamily="2" charset="0"/>
              </a:rPr>
              <a:t>O;fä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–</a:t>
            </a:r>
            <a:r>
              <a:rPr lang="en-US" dirty="0" err="1" smtClean="0">
                <a:latin typeface="Kruti Dev 010" pitchFamily="2" charset="0"/>
              </a:rPr>
              <a:t>f’Vdks.k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foLr`r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3- </a:t>
            </a:r>
            <a:r>
              <a:rPr lang="en-US" dirty="0" err="1" smtClean="0">
                <a:latin typeface="Kruti Dev 010" pitchFamily="2" charset="0"/>
              </a:rPr>
              <a:t>ubZ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vko';drkvksa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mRiUu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7" y="627017"/>
            <a:ext cx="11099074" cy="5499147"/>
          </a:xfrm>
        </p:spPr>
        <p:txBody>
          <a:bodyPr/>
          <a:lstStyle/>
          <a:p>
            <a:pPr algn="ctr">
              <a:buNone/>
            </a:pPr>
            <a:endParaRPr lang="en-US" sz="9600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US" sz="9600" dirty="0" smtClean="0">
                <a:latin typeface="Kruti Dev 010" pitchFamily="2" charset="0"/>
              </a:rPr>
              <a:t>/</a:t>
            </a:r>
            <a:r>
              <a:rPr lang="en-US" sz="9600" dirty="0" err="1" smtClean="0">
                <a:latin typeface="Kruti Dev 010" pitchFamily="2" charset="0"/>
              </a:rPr>
              <a:t>kU;oknA</a:t>
            </a:r>
            <a:r>
              <a:rPr lang="en-US" sz="9600" dirty="0" smtClean="0">
                <a:latin typeface="Kruti Dev 010" pitchFamily="2" charset="0"/>
              </a:rPr>
              <a:t>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770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vFkZ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ifjHkk’kk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506829"/>
            <a:ext cx="11234670" cy="461933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çfl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ekuo'kkL</a:t>
            </a:r>
            <a:r>
              <a:rPr lang="en-US" dirty="0" smtClean="0">
                <a:latin typeface="Kruti Dev 010" pitchFamily="2" charset="0"/>
              </a:rPr>
              <a:t>=h ,</a:t>
            </a:r>
            <a:r>
              <a:rPr lang="en-US" dirty="0" err="1" smtClean="0">
                <a:latin typeface="Kruti Dev 010" pitchFamily="2" charset="0"/>
              </a:rPr>
              <a:t>MoMZ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cukVZ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Vk;yj</a:t>
            </a:r>
            <a:r>
              <a:rPr lang="en-US" dirty="0" smtClean="0">
                <a:latin typeface="Kruti Dev 010" pitchFamily="2" charset="0"/>
              </a:rPr>
              <a:t> ¼1832&amp;1917½ ds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lu</a:t>
            </a:r>
            <a:r>
              <a:rPr lang="en-US" dirty="0" smtClean="0">
                <a:latin typeface="Kruti Dev 010" pitchFamily="2" charset="0"/>
              </a:rPr>
              <a:t>~ 1871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çdkf'kr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iqLrd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fizfefVo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dYpj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laca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loZçFke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mYys</a:t>
            </a:r>
            <a:r>
              <a:rPr lang="en-US" dirty="0" smtClean="0">
                <a:latin typeface="Kruti Dev 010" pitchFamily="2" charset="0"/>
              </a:rPr>
              <a:t>[k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Vk;yj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ÞlaL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tfVy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lexzrk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ftlesa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Kku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fo'okl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dyk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vkpkj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dkuwu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çFkk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{</a:t>
            </a:r>
            <a:r>
              <a:rPr lang="en-US" dirty="0" err="1" smtClean="0">
                <a:latin typeface="Kruti Dev 010" pitchFamily="2" charset="0"/>
              </a:rPr>
              <a:t>kerkvksa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lekos'k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ftUgsa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ukrs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çkIr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gSAß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Vk;yj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çk.kh </a:t>
            </a:r>
            <a:r>
              <a:rPr lang="en-US" dirty="0" err="1" smtClean="0">
                <a:latin typeface="Kruti Dev 010" pitchFamily="2" charset="0"/>
              </a:rPr>
              <a:t>gksus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ukrs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dqN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j[</a:t>
            </a:r>
            <a:r>
              <a:rPr lang="en-US" dirty="0" err="1" smtClean="0">
                <a:latin typeface="Kruti Dev 010" pitchFamily="2" charset="0"/>
              </a:rPr>
              <a:t>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ifjHkk"kk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flQZ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rRoksa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lfEefyr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7" y="627017"/>
            <a:ext cx="11099074" cy="5499147"/>
          </a:xfrm>
        </p:spPr>
        <p:txBody>
          <a:bodyPr/>
          <a:lstStyle/>
          <a:p>
            <a:pPr algn="ctr">
              <a:buNone/>
            </a:pPr>
            <a:endParaRPr lang="en-US" sz="9600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US" sz="9600" dirty="0" smtClean="0">
                <a:latin typeface="Kruti Dev 010" pitchFamily="2" charset="0"/>
              </a:rPr>
              <a:t>/</a:t>
            </a:r>
            <a:r>
              <a:rPr lang="en-US" sz="9600" dirty="0" err="1" smtClean="0">
                <a:latin typeface="Kruti Dev 010" pitchFamily="2" charset="0"/>
              </a:rPr>
              <a:t>kU;oknA</a:t>
            </a:r>
            <a:r>
              <a:rPr lang="en-US" sz="9600" dirty="0" smtClean="0">
                <a:latin typeface="Kruti Dev 010" pitchFamily="2" charset="0"/>
              </a:rPr>
              <a:t> 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553793"/>
            <a:ext cx="11337701" cy="55723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jkcVZ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chjLVhM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sz="2000" dirty="0" smtClean="0"/>
              <a:t>[The </a:t>
            </a:r>
            <a:r>
              <a:rPr lang="en-US" sz="2000" dirty="0"/>
              <a:t>Social </a:t>
            </a:r>
            <a:r>
              <a:rPr lang="en-US" sz="2000" dirty="0" smtClean="0"/>
              <a:t>Order] </a:t>
            </a:r>
            <a:r>
              <a:rPr lang="en-US" dirty="0" smtClean="0">
                <a:latin typeface="Kruti Dev 010" pitchFamily="2" charset="0"/>
              </a:rPr>
              <a:t>ds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ÞlaL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laiw.kZ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tfVyrk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ftlesa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</a:t>
            </a:r>
            <a:r>
              <a:rPr lang="en-US" dirty="0" smtClean="0">
                <a:latin typeface="Kruti Dev 010" pitchFamily="2" charset="0"/>
              </a:rPr>
              <a:t>,¡ </a:t>
            </a:r>
            <a:r>
              <a:rPr lang="en-US" dirty="0" err="1" smtClean="0">
                <a:latin typeface="Kruti Dev 010" pitchFamily="2" charset="0"/>
              </a:rPr>
              <a:t>lfEefyr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lnL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gksus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ukrs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ikl</a:t>
            </a:r>
            <a:r>
              <a:rPr lang="en-US" dirty="0" smtClean="0">
                <a:latin typeface="Kruti Dev 010" pitchFamily="2" charset="0"/>
              </a:rPr>
              <a:t> j[</a:t>
            </a:r>
            <a:r>
              <a:rPr lang="en-US" dirty="0" err="1" smtClean="0">
                <a:latin typeface="Kruti Dev 010" pitchFamily="2" charset="0"/>
              </a:rPr>
              <a:t>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gSaAß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ifjHkk"kk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lfEefyr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g’kZdksfoV~l</a:t>
            </a:r>
            <a:r>
              <a:rPr lang="en-US" dirty="0" smtClean="0">
                <a:latin typeface="Kruti Dev 010" pitchFamily="2" charset="0"/>
              </a:rPr>
              <a:t> ds '</a:t>
            </a:r>
            <a:r>
              <a:rPr lang="en-US" dirty="0" err="1" smtClean="0">
                <a:latin typeface="Kruti Dev 010" pitchFamily="2" charset="0"/>
              </a:rPr>
              <a:t>kCnksa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ÞlaL—fr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gSßA</a:t>
            </a:r>
            <a:r>
              <a:rPr lang="en-US" dirty="0" smtClean="0">
                <a:latin typeface="Kruti Dev 010" pitchFamily="2" charset="0"/>
              </a:rPr>
              <a:t> buds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igyk&amp;çk—frd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nwljk&amp;lkekftdA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phtsa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ftudk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ds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gqvk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mnkgj.k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ft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dqlhZ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Vscy</a:t>
            </a:r>
            <a:r>
              <a:rPr lang="en-US" dirty="0" smtClean="0">
                <a:latin typeface="Kruti Dev 010" pitchFamily="2" charset="0"/>
              </a:rPr>
              <a:t>] dye] </a:t>
            </a:r>
            <a:r>
              <a:rPr lang="en-US" dirty="0" err="1" smtClean="0">
                <a:latin typeface="Kruti Dev 010" pitchFamily="2" charset="0"/>
              </a:rPr>
              <a:t>jftLVj</a:t>
            </a:r>
            <a:r>
              <a:rPr lang="en-US" dirty="0" smtClean="0">
                <a:latin typeface="Kruti Dev 010" pitchFamily="2" charset="0"/>
              </a:rPr>
              <a:t>] /</a:t>
            </a:r>
            <a:r>
              <a:rPr lang="en-US" dirty="0" err="1" smtClean="0">
                <a:latin typeface="Kruti Dev 010" pitchFamily="2" charset="0"/>
              </a:rPr>
              <a:t>keZ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f'k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Kku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uSfrdrk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vkfnA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g'kZdksfoV~l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blh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i;kZoj.k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tks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ekuo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</a:t>
            </a:r>
            <a:r>
              <a:rPr lang="en-US" dirty="0" smtClean="0">
                <a:latin typeface="Kruti Dev 010" pitchFamily="2" charset="0"/>
              </a:rPr>
              <a:t>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5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666207"/>
            <a:ext cx="11295017" cy="5459958"/>
          </a:xfrm>
        </p:spPr>
        <p:txBody>
          <a:bodyPr/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cksxkMZl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Þfdlh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lewg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ds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rjhdksa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uke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gSAß</a:t>
            </a:r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cksxkMZl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ch;jLVhM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rjg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cy </a:t>
            </a:r>
            <a:r>
              <a:rPr lang="en-US" dirty="0" err="1" smtClean="0">
                <a:latin typeface="Kruti Dev 010" pitchFamily="2" charset="0"/>
              </a:rPr>
              <a:t>fn;k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eSfyuksLdh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vuqlkj&amp;ßlaL—fr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dh —</a:t>
            </a:r>
            <a:r>
              <a:rPr lang="en-US" dirty="0" err="1" smtClean="0">
                <a:latin typeface="Kruti Dev 010" pitchFamily="2" charset="0"/>
              </a:rPr>
              <a:t>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ftlds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y{;</a:t>
            </a:r>
            <a:r>
              <a:rPr lang="en-US" dirty="0" err="1" smtClean="0">
                <a:latin typeface="Kruti Dev 010" pitchFamily="2" charset="0"/>
              </a:rPr>
              <a:t>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çkfIr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gSAß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vFkkZr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ÞlaL—fr</a:t>
            </a:r>
            <a:r>
              <a:rPr lang="en-US" dirty="0" smtClean="0">
                <a:latin typeface="Kruti Dev 010" pitchFamily="2" charset="0"/>
              </a:rPr>
              <a:t> thou </a:t>
            </a:r>
            <a:r>
              <a:rPr lang="en-US" dirty="0" err="1" smtClean="0">
                <a:latin typeface="Kruti Dev 010" pitchFamily="2" charset="0"/>
              </a:rPr>
              <a:t>O;rhr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dh ,d </a:t>
            </a:r>
            <a:r>
              <a:rPr lang="en-US" dirty="0" err="1" smtClean="0">
                <a:latin typeface="Kruti Dev 010" pitchFamily="2" charset="0"/>
              </a:rPr>
              <a:t>laiw.kZ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O;fä</a:t>
            </a:r>
            <a:r>
              <a:rPr lang="en-US" dirty="0" smtClean="0">
                <a:latin typeface="Kruti Dev 010" pitchFamily="2" charset="0"/>
              </a:rPr>
              <a:t> ds '</a:t>
            </a:r>
            <a:r>
              <a:rPr lang="en-US" dirty="0" err="1" smtClean="0">
                <a:latin typeface="Kruti Dev 010" pitchFamily="2" charset="0"/>
              </a:rPr>
              <a:t>kkjhfjd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ekufld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vko';drkvksa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iwfrZ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gSAß</a:t>
            </a:r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666207"/>
            <a:ext cx="11295017" cy="5459958"/>
          </a:xfrm>
        </p:spPr>
        <p:txBody>
          <a:bodyPr/>
          <a:lstStyle/>
          <a:p>
            <a:pPr algn="just">
              <a:buNone/>
            </a:pP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çdkj</a:t>
            </a:r>
            <a:endParaRPr lang="en-US" b="1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v‚xcZu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fued‚Q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çdkjk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gS&amp;HkkSfrd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,</a:t>
            </a:r>
            <a:r>
              <a:rPr lang="en-US" b="1" dirty="0" err="1" smtClean="0">
                <a:latin typeface="Kruti Dev 010" pitchFamily="2" charset="0"/>
              </a:rPr>
              <a:t>oa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laL—frA</a:t>
            </a:r>
            <a:endParaRPr lang="en-US" b="1" dirty="0" smtClean="0">
              <a:latin typeface="Kruti Dev 010" pitchFamily="2" charset="0"/>
            </a:endParaRPr>
          </a:p>
          <a:p>
            <a:pPr algn="just"/>
            <a:r>
              <a:rPr lang="en-US" b="1" dirty="0" err="1" smtClean="0">
                <a:latin typeface="Kruti Dev 010" pitchFamily="2" charset="0"/>
              </a:rPr>
              <a:t>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&amp;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vUrZxr</a:t>
            </a:r>
            <a:r>
              <a:rPr lang="en-US" dirty="0" smtClean="0">
                <a:latin typeface="Kruti Dev 010" pitchFamily="2" charset="0"/>
              </a:rPr>
              <a:t> mu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ewrZ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oLrqvksa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lekos'k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ftudk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fy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ftUgsa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ge</a:t>
            </a:r>
            <a:r>
              <a:rPr lang="en-US" dirty="0" smtClean="0">
                <a:latin typeface="Kruti Dev 010" pitchFamily="2" charset="0"/>
              </a:rPr>
              <a:t> ns[k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dh la[;k </a:t>
            </a:r>
            <a:r>
              <a:rPr lang="en-US" dirty="0" err="1" smtClean="0">
                <a:latin typeface="Kruti Dev 010" pitchFamily="2" charset="0"/>
              </a:rPr>
              <a:t>vkfne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rqyuk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kqfud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çks-ch;jLVhM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rRoksa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eq</a:t>
            </a:r>
            <a:r>
              <a:rPr lang="en-US" dirty="0" smtClean="0">
                <a:latin typeface="Kruti Dev 010" pitchFamily="2" charset="0"/>
              </a:rPr>
              <a:t>[; 13 </a:t>
            </a:r>
            <a:r>
              <a:rPr lang="en-US" dirty="0" err="1" smtClean="0">
                <a:latin typeface="Kruti Dev 010" pitchFamily="2" charset="0"/>
              </a:rPr>
              <a:t>oxksaZ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foHkkftr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ç;kl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gS&amp;e'khusa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midj.k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crZu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bekjrsa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lM+dsa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iqy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f'kYi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oLrq,sa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dykRed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oLrq,sa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oL</a:t>
            </a:r>
            <a:r>
              <a:rPr lang="en-US" dirty="0" smtClean="0">
                <a:latin typeface="Kruti Dev 010" pitchFamily="2" charset="0"/>
              </a:rPr>
              <a:t>=] </a:t>
            </a:r>
            <a:r>
              <a:rPr lang="en-US" dirty="0" err="1" smtClean="0">
                <a:latin typeface="Kruti Dev 010" pitchFamily="2" charset="0"/>
              </a:rPr>
              <a:t>okgu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QuhZpj</a:t>
            </a:r>
            <a:r>
              <a:rPr lang="en-US" dirty="0" smtClean="0">
                <a:latin typeface="Kruti Dev 010" pitchFamily="2" charset="0"/>
              </a:rPr>
              <a:t>] [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| </a:t>
            </a:r>
            <a:r>
              <a:rPr lang="en-US" dirty="0" err="1" smtClean="0">
                <a:latin typeface="Kruti Dev 010" pitchFamily="2" charset="0"/>
              </a:rPr>
              <a:t>inkFkZ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vkS’kf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k;ka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vkfnA</a:t>
            </a:r>
            <a:endParaRPr lang="en-US" dirty="0" smtClean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2070"/>
            <a:ext cx="10942320" cy="14702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r>
              <a:rPr lang="en-US" b="1" dirty="0" err="1" smtClean="0">
                <a:latin typeface="Kruti Dev 010" pitchFamily="2" charset="0"/>
              </a:rPr>
              <a:t>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dh </a:t>
            </a:r>
            <a:r>
              <a:rPr lang="en-US" b="1" dirty="0" err="1" smtClean="0">
                <a:latin typeface="Kruti Dev 010" pitchFamily="2" charset="0"/>
              </a:rPr>
              <a:t>fo'ks"krk</a:t>
            </a:r>
            <a:r>
              <a:rPr lang="en-US" b="1" dirty="0" smtClean="0">
                <a:latin typeface="Kruti Dev 010" pitchFamily="2" charset="0"/>
              </a:rPr>
              <a:t>,¡</a:t>
            </a:r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410789"/>
            <a:ext cx="10916194" cy="4715375"/>
          </a:xfrm>
        </p:spPr>
        <p:txBody>
          <a:bodyPr/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ewrZ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blesa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fujUrj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o`f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gksrh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jgrh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ekih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kh?kz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bldh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mi;ksfxrk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ykHk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ewY;kadu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fcuk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xzg.k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  ,d </a:t>
            </a:r>
            <a:r>
              <a:rPr lang="en-US" dirty="0" err="1" smtClean="0">
                <a:latin typeface="Kruti Dev 010" pitchFamily="2" charset="0"/>
              </a:rPr>
              <a:t>LFkku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nwljs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LFkku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Lo:i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QdZ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iM+rkA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mnkgj.k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fy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eksVj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xkM+h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iks'kkd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diM+k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bR;kfnA</a:t>
            </a:r>
            <a:endParaRPr lang="en-US" dirty="0" smtClean="0">
              <a:latin typeface="Kruti Dev 010" pitchFamily="2" charset="0"/>
            </a:endParaRP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vHkkSfrd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laL—fr</a:t>
            </a:r>
            <a:r>
              <a:rPr lang="en-US" b="1" dirty="0" smtClean="0">
                <a:latin typeface="Kruti Dev 010" pitchFamily="2" charset="0"/>
              </a:rPr>
              <a:t> &amp; </a:t>
            </a:r>
            <a:endParaRPr lang="en-US" b="1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76103"/>
            <a:ext cx="11059886" cy="4650061"/>
          </a:xfrm>
        </p:spPr>
        <p:txBody>
          <a:bodyPr/>
          <a:lstStyle/>
          <a:p>
            <a:pPr algn="just"/>
            <a:r>
              <a:rPr lang="en-US" sz="2800" dirty="0" err="1" smtClean="0">
                <a:latin typeface="Kruti Dev 010" pitchFamily="2" charset="0"/>
              </a:rPr>
              <a:t>vHkkSfrd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laL—fr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vUrxZr</a:t>
            </a:r>
            <a:r>
              <a:rPr lang="en-US" sz="2800" dirty="0" smtClean="0">
                <a:latin typeface="Kruti Dev 010" pitchFamily="2" charset="0"/>
              </a:rPr>
              <a:t> mu </a:t>
            </a:r>
            <a:r>
              <a:rPr lang="en-US" sz="2800" dirty="0" err="1" smtClean="0">
                <a:latin typeface="Kruti Dev 010" pitchFamily="2" charset="0"/>
              </a:rPr>
              <a:t>lHkh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vHkkSfrd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oa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vewrZ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oLrqvksa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lekos'k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gksrk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ftuds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dksbZ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eki&amp;rkSy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vkdkj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oa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jax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vkfn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ugha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gksrsA</a:t>
            </a:r>
            <a:endParaRPr lang="en-US" sz="2800" dirty="0" smtClean="0">
              <a:latin typeface="Kruti Dev 010" pitchFamily="2" charset="0"/>
            </a:endParaRPr>
          </a:p>
          <a:p>
            <a:pPr algn="just">
              <a:buNone/>
            </a:pPr>
            <a:endParaRPr lang="en-US" sz="2800" dirty="0" smtClean="0">
              <a:latin typeface="Kruti Dev 010" pitchFamily="2" charset="0"/>
            </a:endParaRPr>
          </a:p>
          <a:p>
            <a:pPr algn="just"/>
            <a:r>
              <a:rPr lang="en-US" sz="2800" dirty="0" err="1" smtClean="0">
                <a:latin typeface="Kruti Dev 010" pitchFamily="2" charset="0"/>
              </a:rPr>
              <a:t>vHkkSfrd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laL—fr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lekthdj.k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oa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lh</a:t>
            </a:r>
            <a:r>
              <a:rPr lang="en-US" sz="2800" dirty="0" smtClean="0">
                <a:latin typeface="Kruti Dev 010" pitchFamily="2" charset="0"/>
              </a:rPr>
              <a:t>[</a:t>
            </a:r>
            <a:r>
              <a:rPr lang="en-US" sz="2800" dirty="0" err="1" smtClean="0">
                <a:latin typeface="Kruti Dev 010" pitchFamily="2" charset="0"/>
              </a:rPr>
              <a:t>kus</a:t>
            </a:r>
            <a:r>
              <a:rPr lang="en-US" sz="2800" dirty="0" smtClean="0">
                <a:latin typeface="Kruti Dev 010" pitchFamily="2" charset="0"/>
              </a:rPr>
              <a:t> dh </a:t>
            </a:r>
            <a:r>
              <a:rPr lang="en-US" sz="2800" dirty="0" err="1" smtClean="0">
                <a:latin typeface="Kruti Dev 010" pitchFamily="2" charset="0"/>
              </a:rPr>
              <a:t>çfØ;k</a:t>
            </a:r>
            <a:r>
              <a:rPr lang="en-US" sz="2800" dirty="0" smtClean="0">
                <a:latin typeface="Kruti Dev 010" pitchFamily="2" charset="0"/>
              </a:rPr>
              <a:t> }</a:t>
            </a:r>
            <a:r>
              <a:rPr lang="en-US" sz="2800" dirty="0" err="1" smtClean="0">
                <a:latin typeface="Kruti Dev 010" pitchFamily="2" charset="0"/>
              </a:rPr>
              <a:t>kjk</a:t>
            </a:r>
            <a:r>
              <a:rPr lang="en-US" sz="2800" dirty="0" smtClean="0">
                <a:latin typeface="Kruti Dev 010" pitchFamily="2" charset="0"/>
              </a:rPr>
              <a:t> ,d </a:t>
            </a:r>
            <a:r>
              <a:rPr lang="en-US" sz="2800" dirty="0" err="1" smtClean="0">
                <a:latin typeface="Kruti Dev 010" pitchFamily="2" charset="0"/>
              </a:rPr>
              <a:t>ih</a:t>
            </a:r>
            <a:r>
              <a:rPr lang="en-US" sz="2800" dirty="0" smtClean="0">
                <a:latin typeface="Kruti Dev 010" pitchFamily="2" charset="0"/>
              </a:rPr>
              <a:t>&lt;+h </a:t>
            </a:r>
            <a:r>
              <a:rPr lang="en-US" sz="2800" dirty="0" err="1" smtClean="0">
                <a:latin typeface="Kruti Dev 010" pitchFamily="2" charset="0"/>
              </a:rPr>
              <a:t>ls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nwljh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ih</a:t>
            </a:r>
            <a:r>
              <a:rPr lang="en-US" sz="2800" dirty="0" smtClean="0">
                <a:latin typeface="Kruti Dev 010" pitchFamily="2" charset="0"/>
              </a:rPr>
              <a:t>&lt;+h </a:t>
            </a:r>
            <a:r>
              <a:rPr lang="en-US" sz="2800" dirty="0" err="1" smtClean="0">
                <a:latin typeface="Kruti Dev 010" pitchFamily="2" charset="0"/>
              </a:rPr>
              <a:t>esa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gLrkUrfjr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gksrh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jgrh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gSA</a:t>
            </a:r>
            <a:r>
              <a:rPr lang="en-US" sz="2800" dirty="0" smtClean="0">
                <a:latin typeface="Kruti Dev 010" pitchFamily="2" charset="0"/>
              </a:rPr>
              <a:t> </a:t>
            </a:r>
          </a:p>
          <a:p>
            <a:pPr algn="just">
              <a:buNone/>
            </a:pPr>
            <a:endParaRPr lang="en-US" sz="2800" dirty="0" smtClean="0">
              <a:latin typeface="Kruti Dev 010" pitchFamily="2" charset="0"/>
            </a:endParaRPr>
          </a:p>
          <a:p>
            <a:pPr algn="just"/>
            <a:r>
              <a:rPr lang="en-US" sz="2800" dirty="0" err="1" smtClean="0">
                <a:latin typeface="Kruti Dev 010" pitchFamily="2" charset="0"/>
              </a:rPr>
              <a:t>vHkkSfrd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laL—fr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rkRi;Z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laL—fr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ds</a:t>
            </a:r>
            <a:r>
              <a:rPr lang="en-US" sz="2800" dirty="0" smtClean="0">
                <a:latin typeface="Kruti Dev 010" pitchFamily="2" charset="0"/>
              </a:rPr>
              <a:t> ml </a:t>
            </a:r>
            <a:r>
              <a:rPr lang="en-US" sz="2800" dirty="0" err="1" smtClean="0">
                <a:latin typeface="Kruti Dev 010" pitchFamily="2" charset="0"/>
              </a:rPr>
              <a:t>i</a:t>
            </a:r>
            <a:r>
              <a:rPr lang="en-US" sz="2800" dirty="0" smtClean="0">
                <a:latin typeface="Kruti Dev 010" pitchFamily="2" charset="0"/>
              </a:rPr>
              <a:t>{k </a:t>
            </a:r>
            <a:r>
              <a:rPr lang="en-US" sz="2800" dirty="0" err="1" smtClean="0">
                <a:latin typeface="Kruti Dev 010" pitchFamily="2" charset="0"/>
              </a:rPr>
              <a:t>esa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gksrk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ftldk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dksbZ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ewrZ</a:t>
            </a:r>
            <a:r>
              <a:rPr lang="en-US" sz="2800" dirty="0" smtClean="0">
                <a:latin typeface="Kruti Dev 010" pitchFamily="2" charset="0"/>
              </a:rPr>
              <a:t> :</a:t>
            </a:r>
            <a:r>
              <a:rPr lang="en-US" sz="2800" dirty="0" err="1" smtClean="0">
                <a:latin typeface="Kruti Dev 010" pitchFamily="2" charset="0"/>
              </a:rPr>
              <a:t>i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ugha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gksrk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cfYd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fopkjksa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oa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fo'oklksa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</a:t>
            </a:r>
            <a:r>
              <a:rPr lang="en-US" sz="2800" dirty="0" smtClean="0">
                <a:latin typeface="Kruti Dev 010" pitchFamily="2" charset="0"/>
              </a:rPr>
              <a:t>/;e </a:t>
            </a:r>
            <a:r>
              <a:rPr lang="en-US" sz="2800" dirty="0" err="1" smtClean="0">
                <a:latin typeface="Kruti Dev 010" pitchFamily="2" charset="0"/>
              </a:rPr>
              <a:t>ls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ekuo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O;ogkj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fu;fU</a:t>
            </a:r>
            <a:r>
              <a:rPr lang="en-US" sz="2800" dirty="0" smtClean="0">
                <a:latin typeface="Kruti Dev 010" pitchFamily="2" charset="0"/>
              </a:rPr>
              <a:t>=r] </a:t>
            </a:r>
            <a:r>
              <a:rPr lang="en-US" sz="2800" dirty="0" err="1" smtClean="0">
                <a:latin typeface="Kruti Dev 010" pitchFamily="2" charset="0"/>
              </a:rPr>
              <a:t>fu;fer</a:t>
            </a:r>
            <a:r>
              <a:rPr lang="en-US" sz="2800" dirty="0" smtClean="0">
                <a:latin typeface="Kruti Dev 010" pitchFamily="2" charset="0"/>
              </a:rPr>
              <a:t> ,</a:t>
            </a:r>
            <a:r>
              <a:rPr lang="en-US" sz="2800" dirty="0" err="1" smtClean="0">
                <a:latin typeface="Kruti Dev 010" pitchFamily="2" charset="0"/>
              </a:rPr>
              <a:t>oa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çHkkfor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djrk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gSA</a:t>
            </a:r>
            <a:endParaRPr lang="en-US" sz="2800" dirty="0" smtClean="0">
              <a:latin typeface="Kruti Dev 01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640081"/>
            <a:ext cx="11351623" cy="5486084"/>
          </a:xfrm>
        </p:spPr>
        <p:txBody>
          <a:bodyPr/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çksñ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ch;jLVhM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vUrxZr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fu;eksa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lokZf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egRoiw.kZ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crk;k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çeq</a:t>
            </a:r>
            <a:r>
              <a:rPr lang="en-US" dirty="0" smtClean="0">
                <a:latin typeface="Kruti Dev 010" pitchFamily="2" charset="0"/>
              </a:rPr>
              <a:t>[k </a:t>
            </a:r>
            <a:r>
              <a:rPr lang="en-US" dirty="0" err="1" smtClean="0">
                <a:latin typeface="Kruti Dev 010" pitchFamily="2" charset="0"/>
              </a:rPr>
              <a:t>vax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dksbZ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fuf'pr</a:t>
            </a:r>
            <a:r>
              <a:rPr lang="en-US" dirty="0" smtClean="0">
                <a:latin typeface="Kruti Dev 010" pitchFamily="2" charset="0"/>
              </a:rPr>
              <a:t> la[;k </a:t>
            </a:r>
            <a:r>
              <a:rPr lang="en-US" dirty="0" err="1" smtClean="0">
                <a:latin typeface="Kruti Dev 010" pitchFamily="2" charset="0"/>
              </a:rPr>
              <a:t>gks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fQj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çksñ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ch;jLVhM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fopkjksa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dqN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lewg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çLrqr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&amp;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oSKkfud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lR</a:t>
            </a:r>
            <a:r>
              <a:rPr lang="en-US" dirty="0" smtClean="0">
                <a:latin typeface="Kruti Dev 010" pitchFamily="2" charset="0"/>
              </a:rPr>
              <a:t>;			/</a:t>
            </a:r>
            <a:r>
              <a:rPr lang="en-US" dirty="0" err="1" smtClean="0">
                <a:latin typeface="Kruti Dev 010" pitchFamily="2" charset="0"/>
              </a:rPr>
              <a:t>kkfeZd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fo'okl</a:t>
            </a:r>
            <a:endParaRPr lang="en-US" dirty="0" smtClean="0">
              <a:latin typeface="Kruti Dev 010" pitchFamily="2" charset="0"/>
            </a:endParaRPr>
          </a:p>
          <a:p>
            <a:pPr algn="just"/>
            <a:r>
              <a:rPr lang="en-US" dirty="0" err="1" smtClean="0">
                <a:latin typeface="Kruti Dev 010" pitchFamily="2" charset="0"/>
              </a:rPr>
              <a:t>ikSjkf.kd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dFkk</a:t>
            </a:r>
            <a:r>
              <a:rPr lang="en-US" dirty="0" smtClean="0">
                <a:latin typeface="Kruti Dev 010" pitchFamily="2" charset="0"/>
              </a:rPr>
              <a:t>,¡			</a:t>
            </a:r>
            <a:r>
              <a:rPr lang="en-US" dirty="0" err="1" smtClean="0">
                <a:latin typeface="Kruti Dev 010" pitchFamily="2" charset="0"/>
              </a:rPr>
              <a:t>mik</a:t>
            </a:r>
            <a:r>
              <a:rPr lang="en-US" dirty="0" smtClean="0">
                <a:latin typeface="Kruti Dev 010" pitchFamily="2" charset="0"/>
              </a:rPr>
              <a:t>[;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lkfgR</a:t>
            </a:r>
            <a:r>
              <a:rPr lang="en-US" dirty="0" smtClean="0">
                <a:latin typeface="Kruti Dev 010" pitchFamily="2" charset="0"/>
              </a:rPr>
              <a:t>;				</a:t>
            </a:r>
            <a:r>
              <a:rPr lang="en-US" dirty="0" err="1" smtClean="0">
                <a:latin typeface="Kruti Dev 010" pitchFamily="2" charset="0"/>
              </a:rPr>
              <a:t>vU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k&amp;fo'okl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US" dirty="0" err="1" smtClean="0">
                <a:latin typeface="Kruti Dev 010" pitchFamily="2" charset="0"/>
              </a:rPr>
              <a:t>lw</a:t>
            </a:r>
            <a:r>
              <a:rPr lang="en-US" dirty="0" smtClean="0">
                <a:latin typeface="Kruti Dev 010" pitchFamily="2" charset="0"/>
              </a:rPr>
              <a:t>= 				</a:t>
            </a:r>
            <a:r>
              <a:rPr lang="en-US" dirty="0" err="1" smtClean="0">
                <a:latin typeface="Kruti Dev 010" pitchFamily="2" charset="0"/>
              </a:rPr>
              <a:t>yksdksfä;k</a:t>
            </a:r>
            <a:r>
              <a:rPr lang="en-US" dirty="0" smtClean="0">
                <a:latin typeface="Kruti Dev 010" pitchFamily="2" charset="0"/>
              </a:rPr>
              <a:t>¡ </a:t>
            </a:r>
            <a:r>
              <a:rPr lang="en-US" dirty="0" err="1" smtClean="0">
                <a:latin typeface="Kruti Dev 010" pitchFamily="2" charset="0"/>
              </a:rPr>
              <a:t>vkfnA</a:t>
            </a:r>
            <a:endParaRPr lang="en-US" dirty="0" smtClean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640081"/>
            <a:ext cx="11351623" cy="5486084"/>
          </a:xfrm>
        </p:spPr>
        <p:txBody>
          <a:bodyPr/>
          <a:lstStyle/>
          <a:p>
            <a:pPr algn="just"/>
            <a:r>
              <a:rPr lang="en-US" dirty="0" smtClean="0">
                <a:latin typeface="Kruti Dev 010" pitchFamily="2" charset="0"/>
              </a:rPr>
              <a:t>;s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vHkkSfrd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fu;eksa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lEcU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cfYd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rkSj&amp;rjhdksa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vFkkZr</a:t>
            </a:r>
            <a:r>
              <a:rPr lang="en-US" dirty="0" smtClean="0">
                <a:latin typeface="Kruti Dev 010" pitchFamily="2" charset="0"/>
              </a:rPr>
              <a:t>~ </a:t>
            </a:r>
            <a:r>
              <a:rPr lang="en-US" dirty="0" err="1" smtClean="0">
                <a:latin typeface="Kruti Dev 010" pitchFamily="2" charset="0"/>
              </a:rPr>
              <a:t>O;ogkj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mu </a:t>
            </a:r>
            <a:r>
              <a:rPr lang="en-US" dirty="0" err="1" smtClean="0">
                <a:latin typeface="Kruti Dev 010" pitchFamily="2" charset="0"/>
              </a:rPr>
              <a:t>fu;eksa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rjhdksa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ftUgsa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laL—fr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ekurh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Kruti Dev 010" pitchFamily="2" charset="0"/>
              </a:rPr>
              <a:t>çks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ch;jLVhM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vkn'kZ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fu;eksa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14 </a:t>
            </a:r>
            <a:r>
              <a:rPr lang="en-US" dirty="0" err="1" smtClean="0">
                <a:latin typeface="Kruti Dev 010" pitchFamily="2" charset="0"/>
              </a:rPr>
              <a:t>Hkkxksa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ck¡Vk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&amp;</a:t>
            </a: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1-dkuwu	 2-vf/</a:t>
            </a:r>
            <a:r>
              <a:rPr lang="en-US" dirty="0" err="1" smtClean="0">
                <a:latin typeface="Kruti Dev 010" pitchFamily="2" charset="0"/>
              </a:rPr>
              <a:t>kfu;e</a:t>
            </a:r>
            <a:r>
              <a:rPr lang="en-US" dirty="0" smtClean="0">
                <a:latin typeface="Kruti Dev 010" pitchFamily="2" charset="0"/>
              </a:rPr>
              <a:t> 		3-fu;e 	 4-fu;eu </a:t>
            </a: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5-çFkk,¡ 	 6-tujhfr;k¡ 		7-yksdkpkj 	 8-fu’ks/k</a:t>
            </a: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9-QS'ku 	 10- </a:t>
            </a:r>
            <a:r>
              <a:rPr lang="en-US" dirty="0" err="1" smtClean="0">
                <a:latin typeface="Kruti Dev 010" pitchFamily="2" charset="0"/>
              </a:rPr>
              <a:t>laLdkj</a:t>
            </a:r>
            <a:r>
              <a:rPr lang="en-US" dirty="0" smtClean="0">
                <a:latin typeface="Kruti Dev 010" pitchFamily="2" charset="0"/>
              </a:rPr>
              <a:t> 		11-deZ&amp;dk.M 12-vuq’Bku </a:t>
            </a:r>
          </a:p>
          <a:p>
            <a:pPr algn="just">
              <a:buNone/>
            </a:pPr>
            <a:r>
              <a:rPr lang="en-US" dirty="0" smtClean="0">
                <a:latin typeface="Kruti Dev 010" pitchFamily="2" charset="0"/>
              </a:rPr>
              <a:t>13-ifjikVh    14-lnkpkjA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1657</Words>
  <Application>Microsoft Office PowerPoint</Application>
  <PresentationFormat>Widescreen</PresentationFormat>
  <Paragraphs>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Kruti Dev 010</vt:lpstr>
      <vt:lpstr>Office Theme</vt:lpstr>
      <vt:lpstr>laLd`fr&amp; vFkZ ,oa ifjHkk’kk</vt:lpstr>
      <vt:lpstr>laL—fr dk vFkZ ,oa ifjHkk’kk</vt:lpstr>
      <vt:lpstr>PowerPoint Presentation</vt:lpstr>
      <vt:lpstr>PowerPoint Presentation</vt:lpstr>
      <vt:lpstr>PowerPoint Presentation</vt:lpstr>
      <vt:lpstr> HkkSfrd laL—fr dh fo'ks"krk,¡ </vt:lpstr>
      <vt:lpstr>vHkkSfrd laL—fr &amp; </vt:lpstr>
      <vt:lpstr>PowerPoint Presentation</vt:lpstr>
      <vt:lpstr>PowerPoint Presentation</vt:lpstr>
      <vt:lpstr>PowerPoint Presentation</vt:lpstr>
      <vt:lpstr>laL—fr dh ç—fr ;k fo'ks"krk,¡ </vt:lpstr>
      <vt:lpstr>laL—fr dh ç—fr ;k fo'ks"krk,¡ </vt:lpstr>
      <vt:lpstr>PowerPoint Presentation</vt:lpstr>
      <vt:lpstr>PowerPoint Presentation</vt:lpstr>
      <vt:lpstr>PowerPoint Presentation</vt:lpstr>
      <vt:lpstr>PowerPoint Presentation</vt:lpstr>
      <vt:lpstr> laL—fr ds çdk;Z </vt:lpstr>
      <vt:lpstr> laL—fr ds çdk;Z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laLd`fr&amp; vFkZ ,oa ifjHkk’kk</dc:title>
  <dc:creator>Mudasir zargar</dc:creator>
  <cp:lastModifiedBy>HP</cp:lastModifiedBy>
  <cp:revision>24</cp:revision>
  <dcterms:created xsi:type="dcterms:W3CDTF">2020-08-20T09:33:31Z</dcterms:created>
  <dcterms:modified xsi:type="dcterms:W3CDTF">2023-01-09T04:45:01Z</dcterms:modified>
</cp:coreProperties>
</file>